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8"/>
  </p:notesMasterIdLst>
  <p:handoutMasterIdLst>
    <p:handoutMasterId r:id="rId29"/>
  </p:handoutMasterIdLst>
  <p:sldIdLst>
    <p:sldId id="299" r:id="rId5"/>
    <p:sldId id="280" r:id="rId6"/>
    <p:sldId id="300" r:id="rId7"/>
    <p:sldId id="317" r:id="rId8"/>
    <p:sldId id="301" r:id="rId9"/>
    <p:sldId id="302" r:id="rId10"/>
    <p:sldId id="283" r:id="rId11"/>
    <p:sldId id="303" r:id="rId12"/>
    <p:sldId id="276" r:id="rId13"/>
    <p:sldId id="304" r:id="rId14"/>
    <p:sldId id="318" r:id="rId15"/>
    <p:sldId id="288" r:id="rId16"/>
    <p:sldId id="308" r:id="rId17"/>
    <p:sldId id="309" r:id="rId18"/>
    <p:sldId id="320" r:id="rId19"/>
    <p:sldId id="319" r:id="rId20"/>
    <p:sldId id="305" r:id="rId21"/>
    <p:sldId id="310" r:id="rId22"/>
    <p:sldId id="311" r:id="rId23"/>
    <p:sldId id="316" r:id="rId24"/>
    <p:sldId id="312" r:id="rId25"/>
    <p:sldId id="282" r:id="rId26"/>
    <p:sldId id="313" r:id="rId27"/>
  </p:sldIdLst>
  <p:sldSz cx="9144000" cy="5143500" type="screen16x9"/>
  <p:notesSz cx="6858000" cy="9144000"/>
  <p:defaultTextStyle>
    <a:defPPr>
      <a:defRPr lang="nl-BE"/>
    </a:defPPr>
    <a:lvl1pPr marL="0" algn="l" defTabSz="677315" rtl="0" eaLnBrk="1" latinLnBrk="0" hangingPunct="1">
      <a:defRPr sz="1334" kern="1200">
        <a:solidFill>
          <a:schemeClr val="tx1"/>
        </a:solidFill>
        <a:latin typeface="+mn-lt"/>
        <a:ea typeface="+mn-ea"/>
        <a:cs typeface="+mn-cs"/>
      </a:defRPr>
    </a:lvl1pPr>
    <a:lvl2pPr marL="338657" algn="l" defTabSz="677315" rtl="0" eaLnBrk="1" latinLnBrk="0" hangingPunct="1">
      <a:defRPr sz="1334" kern="1200">
        <a:solidFill>
          <a:schemeClr val="tx1"/>
        </a:solidFill>
        <a:latin typeface="+mn-lt"/>
        <a:ea typeface="+mn-ea"/>
        <a:cs typeface="+mn-cs"/>
      </a:defRPr>
    </a:lvl2pPr>
    <a:lvl3pPr marL="677315" algn="l" defTabSz="677315" rtl="0" eaLnBrk="1" latinLnBrk="0" hangingPunct="1">
      <a:defRPr sz="1334" kern="1200">
        <a:solidFill>
          <a:schemeClr val="tx1"/>
        </a:solidFill>
        <a:latin typeface="+mn-lt"/>
        <a:ea typeface="+mn-ea"/>
        <a:cs typeface="+mn-cs"/>
      </a:defRPr>
    </a:lvl3pPr>
    <a:lvl4pPr marL="1015971" algn="l" defTabSz="677315" rtl="0" eaLnBrk="1" latinLnBrk="0" hangingPunct="1">
      <a:defRPr sz="1334" kern="1200">
        <a:solidFill>
          <a:schemeClr val="tx1"/>
        </a:solidFill>
        <a:latin typeface="+mn-lt"/>
        <a:ea typeface="+mn-ea"/>
        <a:cs typeface="+mn-cs"/>
      </a:defRPr>
    </a:lvl4pPr>
    <a:lvl5pPr marL="1354630" algn="l" defTabSz="677315" rtl="0" eaLnBrk="1" latinLnBrk="0" hangingPunct="1">
      <a:defRPr sz="1334" kern="1200">
        <a:solidFill>
          <a:schemeClr val="tx1"/>
        </a:solidFill>
        <a:latin typeface="+mn-lt"/>
        <a:ea typeface="+mn-ea"/>
        <a:cs typeface="+mn-cs"/>
      </a:defRPr>
    </a:lvl5pPr>
    <a:lvl6pPr marL="1693286" algn="l" defTabSz="677315" rtl="0" eaLnBrk="1" latinLnBrk="0" hangingPunct="1">
      <a:defRPr sz="1334" kern="1200">
        <a:solidFill>
          <a:schemeClr val="tx1"/>
        </a:solidFill>
        <a:latin typeface="+mn-lt"/>
        <a:ea typeface="+mn-ea"/>
        <a:cs typeface="+mn-cs"/>
      </a:defRPr>
    </a:lvl6pPr>
    <a:lvl7pPr marL="2031943" algn="l" defTabSz="677315" rtl="0" eaLnBrk="1" latinLnBrk="0" hangingPunct="1">
      <a:defRPr sz="1334" kern="1200">
        <a:solidFill>
          <a:schemeClr val="tx1"/>
        </a:solidFill>
        <a:latin typeface="+mn-lt"/>
        <a:ea typeface="+mn-ea"/>
        <a:cs typeface="+mn-cs"/>
      </a:defRPr>
    </a:lvl7pPr>
    <a:lvl8pPr marL="2370601" algn="l" defTabSz="677315" rtl="0" eaLnBrk="1" latinLnBrk="0" hangingPunct="1">
      <a:defRPr sz="1334" kern="1200">
        <a:solidFill>
          <a:schemeClr val="tx1"/>
        </a:solidFill>
        <a:latin typeface="+mn-lt"/>
        <a:ea typeface="+mn-ea"/>
        <a:cs typeface="+mn-cs"/>
      </a:defRPr>
    </a:lvl8pPr>
    <a:lvl9pPr marL="2709258" algn="l" defTabSz="677315" rtl="0" eaLnBrk="1" latinLnBrk="0" hangingPunct="1">
      <a:defRPr sz="133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A23"/>
    <a:srgbClr val="DD0922"/>
    <a:srgbClr val="6D2077"/>
    <a:srgbClr val="78BE20"/>
    <a:srgbClr val="ED8B00"/>
    <a:srgbClr val="EF463C"/>
    <a:srgbClr val="DD3832"/>
    <a:srgbClr val="F40C28"/>
    <a:srgbClr val="3C3C3C"/>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64757" autoAdjust="0"/>
  </p:normalViewPr>
  <p:slideViewPr>
    <p:cSldViewPr snapToGrid="0">
      <p:cViewPr varScale="1">
        <p:scale>
          <a:sx n="73" d="100"/>
          <a:sy n="73" d="100"/>
        </p:scale>
        <p:origin x="1574" y="26"/>
      </p:cViewPr>
      <p:guideLst/>
    </p:cSldViewPr>
  </p:slideViewPr>
  <p:notesTextViewPr>
    <p:cViewPr>
      <p:scale>
        <a:sx n="1" d="1"/>
        <a:sy n="1" d="1"/>
      </p:scale>
      <p:origin x="0" y="0"/>
    </p:cViewPr>
  </p:notesTextViewPr>
  <p:notesViewPr>
    <p:cSldViewPr snapToGrid="0">
      <p:cViewPr varScale="1">
        <p:scale>
          <a:sx n="49" d="100"/>
          <a:sy n="49" d="100"/>
        </p:scale>
        <p:origin x="2668"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D47C5-FC76-49CB-A14B-E58115B76A21}" type="doc">
      <dgm:prSet loTypeId="urn:microsoft.com/office/officeart/2005/8/layout/chevron1" loCatId="process" qsTypeId="urn:microsoft.com/office/officeart/2005/8/quickstyle/simple1" qsCatId="simple" csTypeId="urn:microsoft.com/office/officeart/2005/8/colors/accent1_2" csCatId="accent1" phldr="1"/>
      <dgm:spPr/>
    </dgm:pt>
    <dgm:pt modelId="{47CC373F-00D1-45BC-AAA2-4E1F82A63E9C}">
      <dgm:prSet phldrT="[Text]"/>
      <dgm:spPr/>
      <dgm:t>
        <a:bodyPr/>
        <a:lstStyle/>
        <a:p>
          <a:r>
            <a:rPr lang="nl-BE" dirty="0"/>
            <a:t>Register company</a:t>
          </a:r>
        </a:p>
      </dgm:t>
    </dgm:pt>
    <dgm:pt modelId="{65460E2A-0229-4EB4-AACB-864BB8558B6C}" type="parTrans" cxnId="{01C22908-6CAB-4C5B-935C-4E3A99002331}">
      <dgm:prSet/>
      <dgm:spPr/>
      <dgm:t>
        <a:bodyPr/>
        <a:lstStyle/>
        <a:p>
          <a:endParaRPr lang="nl-BE"/>
        </a:p>
      </dgm:t>
    </dgm:pt>
    <dgm:pt modelId="{953CBCAE-21C1-47D5-A475-B755F60BB0C7}" type="sibTrans" cxnId="{01C22908-6CAB-4C5B-935C-4E3A99002331}">
      <dgm:prSet/>
      <dgm:spPr/>
      <dgm:t>
        <a:bodyPr/>
        <a:lstStyle/>
        <a:p>
          <a:endParaRPr lang="nl-BE"/>
        </a:p>
      </dgm:t>
    </dgm:pt>
    <dgm:pt modelId="{3F633F55-B065-469A-8553-408A2F66C540}">
      <dgm:prSet phldrT="[Text]"/>
      <dgm:spPr>
        <a:solidFill>
          <a:schemeClr val="accent1">
            <a:lumMod val="50000"/>
          </a:schemeClr>
        </a:solidFill>
      </dgm:spPr>
      <dgm:t>
        <a:bodyPr/>
        <a:lstStyle/>
        <a:p>
          <a:r>
            <a:rPr lang="nl-BE" dirty="0" err="1"/>
            <a:t>Subscribe</a:t>
          </a:r>
          <a:r>
            <a:rPr lang="nl-BE" dirty="0"/>
            <a:t> on </a:t>
          </a:r>
          <a:r>
            <a:rPr lang="nl-BE" dirty="0" err="1"/>
            <a:t>salesorder</a:t>
          </a:r>
          <a:endParaRPr lang="nl-BE" dirty="0"/>
        </a:p>
      </dgm:t>
    </dgm:pt>
    <dgm:pt modelId="{2F371241-563A-4AB3-A46B-0C24D06C9092}" type="parTrans" cxnId="{5D21B9BC-AF6C-49A6-B70C-3067050C5077}">
      <dgm:prSet/>
      <dgm:spPr/>
      <dgm:t>
        <a:bodyPr/>
        <a:lstStyle/>
        <a:p>
          <a:endParaRPr lang="nl-BE"/>
        </a:p>
      </dgm:t>
    </dgm:pt>
    <dgm:pt modelId="{6CE0E578-EFE0-412C-B6FA-54B827E40E4D}" type="sibTrans" cxnId="{5D21B9BC-AF6C-49A6-B70C-3067050C5077}">
      <dgm:prSet/>
      <dgm:spPr/>
      <dgm:t>
        <a:bodyPr/>
        <a:lstStyle/>
        <a:p>
          <a:endParaRPr lang="nl-BE"/>
        </a:p>
      </dgm:t>
    </dgm:pt>
    <dgm:pt modelId="{D4EFAE81-D25B-4CA6-B809-0D3E00D7DE7A}">
      <dgm:prSet phldrT="[Text]"/>
      <dgm:spPr/>
      <dgm:t>
        <a:bodyPr/>
        <a:lstStyle/>
        <a:p>
          <a:r>
            <a:rPr lang="nl-BE" dirty="0" err="1"/>
            <a:t>Getting</a:t>
          </a:r>
          <a:r>
            <a:rPr lang="nl-BE" dirty="0"/>
            <a:t> mails </a:t>
          </a:r>
          <a:r>
            <a:rPr lang="nl-BE" dirty="0" err="1"/>
            <a:t>when</a:t>
          </a:r>
          <a:r>
            <a:rPr lang="nl-BE" dirty="0"/>
            <a:t> changes happen</a:t>
          </a:r>
        </a:p>
      </dgm:t>
    </dgm:pt>
    <dgm:pt modelId="{F994BD49-8828-42DD-AD46-6C607DE2198E}" type="parTrans" cxnId="{279DF6C5-1081-43AA-9A84-7001EA35A37C}">
      <dgm:prSet/>
      <dgm:spPr/>
      <dgm:t>
        <a:bodyPr/>
        <a:lstStyle/>
        <a:p>
          <a:endParaRPr lang="nl-BE"/>
        </a:p>
      </dgm:t>
    </dgm:pt>
    <dgm:pt modelId="{D522BAD7-1A9C-4EB5-B3CB-1FA348F210B5}" type="sibTrans" cxnId="{279DF6C5-1081-43AA-9A84-7001EA35A37C}">
      <dgm:prSet/>
      <dgm:spPr/>
      <dgm:t>
        <a:bodyPr/>
        <a:lstStyle/>
        <a:p>
          <a:endParaRPr lang="nl-BE"/>
        </a:p>
      </dgm:t>
    </dgm:pt>
    <dgm:pt modelId="{63B5BBBF-0F58-4EDA-8C25-1E450A7BA0E4}" type="pres">
      <dgm:prSet presAssocID="{568D47C5-FC76-49CB-A14B-E58115B76A21}" presName="Name0" presStyleCnt="0">
        <dgm:presLayoutVars>
          <dgm:dir/>
          <dgm:animLvl val="lvl"/>
          <dgm:resizeHandles val="exact"/>
        </dgm:presLayoutVars>
      </dgm:prSet>
      <dgm:spPr/>
    </dgm:pt>
    <dgm:pt modelId="{AD7DD9B0-E0AB-40B1-83CB-1CD111E9937C}" type="pres">
      <dgm:prSet presAssocID="{47CC373F-00D1-45BC-AAA2-4E1F82A63E9C}" presName="parTxOnly" presStyleLbl="node1" presStyleIdx="0" presStyleCnt="3">
        <dgm:presLayoutVars>
          <dgm:chMax val="0"/>
          <dgm:chPref val="0"/>
          <dgm:bulletEnabled val="1"/>
        </dgm:presLayoutVars>
      </dgm:prSet>
      <dgm:spPr/>
    </dgm:pt>
    <dgm:pt modelId="{3D681AF4-91BD-4774-AD9B-899BF431FBD2}" type="pres">
      <dgm:prSet presAssocID="{953CBCAE-21C1-47D5-A475-B755F60BB0C7}" presName="parTxOnlySpace" presStyleCnt="0"/>
      <dgm:spPr/>
    </dgm:pt>
    <dgm:pt modelId="{1389FB59-37FF-45B7-909F-1D3C5FE74F83}" type="pres">
      <dgm:prSet presAssocID="{3F633F55-B065-469A-8553-408A2F66C540}" presName="parTxOnly" presStyleLbl="node1" presStyleIdx="1" presStyleCnt="3">
        <dgm:presLayoutVars>
          <dgm:chMax val="0"/>
          <dgm:chPref val="0"/>
          <dgm:bulletEnabled val="1"/>
        </dgm:presLayoutVars>
      </dgm:prSet>
      <dgm:spPr/>
    </dgm:pt>
    <dgm:pt modelId="{5D047F97-8D1D-41CC-A767-68ED4FF5A890}" type="pres">
      <dgm:prSet presAssocID="{6CE0E578-EFE0-412C-B6FA-54B827E40E4D}" presName="parTxOnlySpace" presStyleCnt="0"/>
      <dgm:spPr/>
    </dgm:pt>
    <dgm:pt modelId="{B201A22E-A874-476B-8F14-C2D3E0623769}" type="pres">
      <dgm:prSet presAssocID="{D4EFAE81-D25B-4CA6-B809-0D3E00D7DE7A}" presName="parTxOnly" presStyleLbl="node1" presStyleIdx="2" presStyleCnt="3">
        <dgm:presLayoutVars>
          <dgm:chMax val="0"/>
          <dgm:chPref val="0"/>
          <dgm:bulletEnabled val="1"/>
        </dgm:presLayoutVars>
      </dgm:prSet>
      <dgm:spPr/>
    </dgm:pt>
  </dgm:ptLst>
  <dgm:cxnLst>
    <dgm:cxn modelId="{CD6A4901-B1AF-4200-B236-A81D1076B8B9}" type="presOf" srcId="{D4EFAE81-D25B-4CA6-B809-0D3E00D7DE7A}" destId="{B201A22E-A874-476B-8F14-C2D3E0623769}" srcOrd="0" destOrd="0" presId="urn:microsoft.com/office/officeart/2005/8/layout/chevron1"/>
    <dgm:cxn modelId="{01C22908-6CAB-4C5B-935C-4E3A99002331}" srcId="{568D47C5-FC76-49CB-A14B-E58115B76A21}" destId="{47CC373F-00D1-45BC-AAA2-4E1F82A63E9C}" srcOrd="0" destOrd="0" parTransId="{65460E2A-0229-4EB4-AACB-864BB8558B6C}" sibTransId="{953CBCAE-21C1-47D5-A475-B755F60BB0C7}"/>
    <dgm:cxn modelId="{19A68D43-7C39-4433-BD7E-D063E537E29A}" type="presOf" srcId="{3F633F55-B065-469A-8553-408A2F66C540}" destId="{1389FB59-37FF-45B7-909F-1D3C5FE74F83}" srcOrd="0" destOrd="0" presId="urn:microsoft.com/office/officeart/2005/8/layout/chevron1"/>
    <dgm:cxn modelId="{1FBEAAB7-CC55-4DF0-82FB-0B7B2471A151}" type="presOf" srcId="{47CC373F-00D1-45BC-AAA2-4E1F82A63E9C}" destId="{AD7DD9B0-E0AB-40B1-83CB-1CD111E9937C}" srcOrd="0" destOrd="0" presId="urn:microsoft.com/office/officeart/2005/8/layout/chevron1"/>
    <dgm:cxn modelId="{5D21B9BC-AF6C-49A6-B70C-3067050C5077}" srcId="{568D47C5-FC76-49CB-A14B-E58115B76A21}" destId="{3F633F55-B065-469A-8553-408A2F66C540}" srcOrd="1" destOrd="0" parTransId="{2F371241-563A-4AB3-A46B-0C24D06C9092}" sibTransId="{6CE0E578-EFE0-412C-B6FA-54B827E40E4D}"/>
    <dgm:cxn modelId="{279DF6C5-1081-43AA-9A84-7001EA35A37C}" srcId="{568D47C5-FC76-49CB-A14B-E58115B76A21}" destId="{D4EFAE81-D25B-4CA6-B809-0D3E00D7DE7A}" srcOrd="2" destOrd="0" parTransId="{F994BD49-8828-42DD-AD46-6C607DE2198E}" sibTransId="{D522BAD7-1A9C-4EB5-B3CB-1FA348F210B5}"/>
    <dgm:cxn modelId="{F9B4EFFE-F226-4330-8C5B-09DB4625B15C}" type="presOf" srcId="{568D47C5-FC76-49CB-A14B-E58115B76A21}" destId="{63B5BBBF-0F58-4EDA-8C25-1E450A7BA0E4}" srcOrd="0" destOrd="0" presId="urn:microsoft.com/office/officeart/2005/8/layout/chevron1"/>
    <dgm:cxn modelId="{8DC809A5-6374-4D47-9C7B-9B543A56E223}" type="presParOf" srcId="{63B5BBBF-0F58-4EDA-8C25-1E450A7BA0E4}" destId="{AD7DD9B0-E0AB-40B1-83CB-1CD111E9937C}" srcOrd="0" destOrd="0" presId="urn:microsoft.com/office/officeart/2005/8/layout/chevron1"/>
    <dgm:cxn modelId="{AE407262-C0A4-401A-A8D4-5CC7B2E55689}" type="presParOf" srcId="{63B5BBBF-0F58-4EDA-8C25-1E450A7BA0E4}" destId="{3D681AF4-91BD-4774-AD9B-899BF431FBD2}" srcOrd="1" destOrd="0" presId="urn:microsoft.com/office/officeart/2005/8/layout/chevron1"/>
    <dgm:cxn modelId="{F2A8A8D4-4275-4579-82C6-6D073F5FE8C3}" type="presParOf" srcId="{63B5BBBF-0F58-4EDA-8C25-1E450A7BA0E4}" destId="{1389FB59-37FF-45B7-909F-1D3C5FE74F83}" srcOrd="2" destOrd="0" presId="urn:microsoft.com/office/officeart/2005/8/layout/chevron1"/>
    <dgm:cxn modelId="{E579C25E-B316-4307-8748-B17221E0CE85}" type="presParOf" srcId="{63B5BBBF-0F58-4EDA-8C25-1E450A7BA0E4}" destId="{5D047F97-8D1D-41CC-A767-68ED4FF5A890}" srcOrd="3" destOrd="0" presId="urn:microsoft.com/office/officeart/2005/8/layout/chevron1"/>
    <dgm:cxn modelId="{98C9A3B2-6E0E-4F69-94C4-65C37F3C2A54}" type="presParOf" srcId="{63B5BBBF-0F58-4EDA-8C25-1E450A7BA0E4}" destId="{B201A22E-A874-476B-8F14-C2D3E062376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D47C5-FC76-49CB-A14B-E58115B76A21}" type="doc">
      <dgm:prSet loTypeId="urn:microsoft.com/office/officeart/2005/8/layout/chevron1" loCatId="process" qsTypeId="urn:microsoft.com/office/officeart/2005/8/quickstyle/simple1" qsCatId="simple" csTypeId="urn:microsoft.com/office/officeart/2005/8/colors/accent1_2" csCatId="accent1" phldr="1"/>
      <dgm:spPr/>
    </dgm:pt>
    <dgm:pt modelId="{47CC373F-00D1-45BC-AAA2-4E1F82A63E9C}">
      <dgm:prSet phldrT="[Text]"/>
      <dgm:spPr/>
      <dgm:t>
        <a:bodyPr/>
        <a:lstStyle/>
        <a:p>
          <a:r>
            <a:rPr lang="nl-BE" dirty="0"/>
            <a:t>Change on a </a:t>
          </a:r>
          <a:r>
            <a:rPr lang="nl-BE" dirty="0" err="1"/>
            <a:t>salesorder</a:t>
          </a:r>
          <a:endParaRPr lang="nl-BE" dirty="0"/>
        </a:p>
      </dgm:t>
    </dgm:pt>
    <dgm:pt modelId="{65460E2A-0229-4EB4-AACB-864BB8558B6C}" type="parTrans" cxnId="{01C22908-6CAB-4C5B-935C-4E3A99002331}">
      <dgm:prSet/>
      <dgm:spPr/>
      <dgm:t>
        <a:bodyPr/>
        <a:lstStyle/>
        <a:p>
          <a:endParaRPr lang="nl-BE"/>
        </a:p>
      </dgm:t>
    </dgm:pt>
    <dgm:pt modelId="{953CBCAE-21C1-47D5-A475-B755F60BB0C7}" type="sibTrans" cxnId="{01C22908-6CAB-4C5B-935C-4E3A99002331}">
      <dgm:prSet/>
      <dgm:spPr/>
      <dgm:t>
        <a:bodyPr/>
        <a:lstStyle/>
        <a:p>
          <a:endParaRPr lang="nl-BE"/>
        </a:p>
      </dgm:t>
    </dgm:pt>
    <dgm:pt modelId="{3F633F55-B065-469A-8553-408A2F66C540}">
      <dgm:prSet phldrT="[Text]"/>
      <dgm:spPr>
        <a:solidFill>
          <a:schemeClr val="accent1">
            <a:lumMod val="50000"/>
          </a:schemeClr>
        </a:solidFill>
      </dgm:spPr>
      <dgm:t>
        <a:bodyPr/>
        <a:lstStyle/>
        <a:p>
          <a:r>
            <a:rPr lang="nl-BE" dirty="0" err="1"/>
            <a:t>Pushing</a:t>
          </a:r>
          <a:r>
            <a:rPr lang="nl-BE" baseline="0" dirty="0"/>
            <a:t> </a:t>
          </a:r>
          <a:r>
            <a:rPr lang="nl-BE" baseline="0" dirty="0" err="1"/>
            <a:t>messages</a:t>
          </a:r>
          <a:r>
            <a:rPr lang="nl-BE" baseline="0" dirty="0"/>
            <a:t> on </a:t>
          </a:r>
          <a:r>
            <a:rPr lang="nl-BE" baseline="0" dirty="0" err="1"/>
            <a:t>one</a:t>
          </a:r>
          <a:r>
            <a:rPr lang="nl-BE" baseline="0" dirty="0"/>
            <a:t> queue</a:t>
          </a:r>
          <a:endParaRPr lang="nl-BE" dirty="0"/>
        </a:p>
      </dgm:t>
    </dgm:pt>
    <dgm:pt modelId="{2F371241-563A-4AB3-A46B-0C24D06C9092}" type="parTrans" cxnId="{5D21B9BC-AF6C-49A6-B70C-3067050C5077}">
      <dgm:prSet/>
      <dgm:spPr/>
      <dgm:t>
        <a:bodyPr/>
        <a:lstStyle/>
        <a:p>
          <a:endParaRPr lang="nl-BE"/>
        </a:p>
      </dgm:t>
    </dgm:pt>
    <dgm:pt modelId="{6CE0E578-EFE0-412C-B6FA-54B827E40E4D}" type="sibTrans" cxnId="{5D21B9BC-AF6C-49A6-B70C-3067050C5077}">
      <dgm:prSet/>
      <dgm:spPr/>
      <dgm:t>
        <a:bodyPr/>
        <a:lstStyle/>
        <a:p>
          <a:endParaRPr lang="nl-BE"/>
        </a:p>
      </dgm:t>
    </dgm:pt>
    <dgm:pt modelId="{D4EFAE81-D25B-4CA6-B809-0D3E00D7DE7A}">
      <dgm:prSet phldrT="[Text]"/>
      <dgm:spPr/>
      <dgm:t>
        <a:bodyPr/>
        <a:lstStyle/>
        <a:p>
          <a:r>
            <a:rPr lang="nl-BE" dirty="0"/>
            <a:t>Logic </a:t>
          </a:r>
          <a:r>
            <a:rPr lang="nl-BE" dirty="0" err="1"/>
            <a:t>distribution</a:t>
          </a:r>
          <a:r>
            <a:rPr lang="nl-BE" dirty="0"/>
            <a:t> of </a:t>
          </a:r>
          <a:r>
            <a:rPr lang="nl-BE" dirty="0" err="1"/>
            <a:t>the</a:t>
          </a:r>
          <a:r>
            <a:rPr lang="nl-BE" dirty="0"/>
            <a:t> </a:t>
          </a:r>
          <a:r>
            <a:rPr lang="nl-BE" dirty="0" err="1"/>
            <a:t>messages</a:t>
          </a:r>
          <a:endParaRPr lang="nl-BE" dirty="0"/>
        </a:p>
      </dgm:t>
    </dgm:pt>
    <dgm:pt modelId="{F994BD49-8828-42DD-AD46-6C607DE2198E}" type="parTrans" cxnId="{279DF6C5-1081-43AA-9A84-7001EA35A37C}">
      <dgm:prSet/>
      <dgm:spPr/>
      <dgm:t>
        <a:bodyPr/>
        <a:lstStyle/>
        <a:p>
          <a:endParaRPr lang="nl-BE"/>
        </a:p>
      </dgm:t>
    </dgm:pt>
    <dgm:pt modelId="{D522BAD7-1A9C-4EB5-B3CB-1FA348F210B5}" type="sibTrans" cxnId="{279DF6C5-1081-43AA-9A84-7001EA35A37C}">
      <dgm:prSet/>
      <dgm:spPr/>
      <dgm:t>
        <a:bodyPr/>
        <a:lstStyle/>
        <a:p>
          <a:endParaRPr lang="nl-BE"/>
        </a:p>
      </dgm:t>
    </dgm:pt>
    <dgm:pt modelId="{84A8EDAC-769D-412F-BF14-37B1CE421183}">
      <dgm:prSet phldrT="[Text]"/>
      <dgm:spPr>
        <a:solidFill>
          <a:schemeClr val="accent1">
            <a:lumMod val="50000"/>
          </a:schemeClr>
        </a:solidFill>
      </dgm:spPr>
      <dgm:t>
        <a:bodyPr/>
        <a:lstStyle/>
        <a:p>
          <a:r>
            <a:rPr lang="nl-BE" dirty="0" err="1"/>
            <a:t>Notify</a:t>
          </a:r>
          <a:r>
            <a:rPr lang="nl-BE" dirty="0"/>
            <a:t> </a:t>
          </a:r>
          <a:r>
            <a:rPr lang="nl-BE" dirty="0" err="1"/>
            <a:t>listeners</a:t>
          </a:r>
          <a:endParaRPr lang="nl-BE" dirty="0"/>
        </a:p>
      </dgm:t>
    </dgm:pt>
    <dgm:pt modelId="{090FBD26-DFDD-42B1-8792-D7A3D1EC7071}" type="parTrans" cxnId="{0C4C0C30-7C17-456E-9CEE-49B62FC8E0D4}">
      <dgm:prSet/>
      <dgm:spPr/>
      <dgm:t>
        <a:bodyPr/>
        <a:lstStyle/>
        <a:p>
          <a:endParaRPr lang="nl-BE"/>
        </a:p>
      </dgm:t>
    </dgm:pt>
    <dgm:pt modelId="{8BEB4F6C-3AE5-42B4-A816-1FCEF4665125}" type="sibTrans" cxnId="{0C4C0C30-7C17-456E-9CEE-49B62FC8E0D4}">
      <dgm:prSet/>
      <dgm:spPr/>
      <dgm:t>
        <a:bodyPr/>
        <a:lstStyle/>
        <a:p>
          <a:endParaRPr lang="nl-BE"/>
        </a:p>
      </dgm:t>
    </dgm:pt>
    <dgm:pt modelId="{63B5BBBF-0F58-4EDA-8C25-1E450A7BA0E4}" type="pres">
      <dgm:prSet presAssocID="{568D47C5-FC76-49CB-A14B-E58115B76A21}" presName="Name0" presStyleCnt="0">
        <dgm:presLayoutVars>
          <dgm:dir/>
          <dgm:animLvl val="lvl"/>
          <dgm:resizeHandles val="exact"/>
        </dgm:presLayoutVars>
      </dgm:prSet>
      <dgm:spPr/>
    </dgm:pt>
    <dgm:pt modelId="{AD7DD9B0-E0AB-40B1-83CB-1CD111E9937C}" type="pres">
      <dgm:prSet presAssocID="{47CC373F-00D1-45BC-AAA2-4E1F82A63E9C}" presName="parTxOnly" presStyleLbl="node1" presStyleIdx="0" presStyleCnt="4">
        <dgm:presLayoutVars>
          <dgm:chMax val="0"/>
          <dgm:chPref val="0"/>
          <dgm:bulletEnabled val="1"/>
        </dgm:presLayoutVars>
      </dgm:prSet>
      <dgm:spPr/>
    </dgm:pt>
    <dgm:pt modelId="{3D681AF4-91BD-4774-AD9B-899BF431FBD2}" type="pres">
      <dgm:prSet presAssocID="{953CBCAE-21C1-47D5-A475-B755F60BB0C7}" presName="parTxOnlySpace" presStyleCnt="0"/>
      <dgm:spPr/>
    </dgm:pt>
    <dgm:pt modelId="{1389FB59-37FF-45B7-909F-1D3C5FE74F83}" type="pres">
      <dgm:prSet presAssocID="{3F633F55-B065-469A-8553-408A2F66C540}" presName="parTxOnly" presStyleLbl="node1" presStyleIdx="1" presStyleCnt="4">
        <dgm:presLayoutVars>
          <dgm:chMax val="0"/>
          <dgm:chPref val="0"/>
          <dgm:bulletEnabled val="1"/>
        </dgm:presLayoutVars>
      </dgm:prSet>
      <dgm:spPr/>
    </dgm:pt>
    <dgm:pt modelId="{5D047F97-8D1D-41CC-A767-68ED4FF5A890}" type="pres">
      <dgm:prSet presAssocID="{6CE0E578-EFE0-412C-B6FA-54B827E40E4D}" presName="parTxOnlySpace" presStyleCnt="0"/>
      <dgm:spPr/>
    </dgm:pt>
    <dgm:pt modelId="{B201A22E-A874-476B-8F14-C2D3E0623769}" type="pres">
      <dgm:prSet presAssocID="{D4EFAE81-D25B-4CA6-B809-0D3E00D7DE7A}" presName="parTxOnly" presStyleLbl="node1" presStyleIdx="2" presStyleCnt="4">
        <dgm:presLayoutVars>
          <dgm:chMax val="0"/>
          <dgm:chPref val="0"/>
          <dgm:bulletEnabled val="1"/>
        </dgm:presLayoutVars>
      </dgm:prSet>
      <dgm:spPr/>
    </dgm:pt>
    <dgm:pt modelId="{2223A3AC-50B1-42DD-B0CD-2BF53D6F66B8}" type="pres">
      <dgm:prSet presAssocID="{D522BAD7-1A9C-4EB5-B3CB-1FA348F210B5}" presName="parTxOnlySpace" presStyleCnt="0"/>
      <dgm:spPr/>
    </dgm:pt>
    <dgm:pt modelId="{6AA747F0-75E2-4DD7-A9CA-A86FB0639419}" type="pres">
      <dgm:prSet presAssocID="{84A8EDAC-769D-412F-BF14-37B1CE421183}" presName="parTxOnly" presStyleLbl="node1" presStyleIdx="3" presStyleCnt="4">
        <dgm:presLayoutVars>
          <dgm:chMax val="0"/>
          <dgm:chPref val="0"/>
          <dgm:bulletEnabled val="1"/>
        </dgm:presLayoutVars>
      </dgm:prSet>
      <dgm:spPr/>
    </dgm:pt>
  </dgm:ptLst>
  <dgm:cxnLst>
    <dgm:cxn modelId="{CD6A4901-B1AF-4200-B236-A81D1076B8B9}" type="presOf" srcId="{D4EFAE81-D25B-4CA6-B809-0D3E00D7DE7A}" destId="{B201A22E-A874-476B-8F14-C2D3E0623769}" srcOrd="0" destOrd="0" presId="urn:microsoft.com/office/officeart/2005/8/layout/chevron1"/>
    <dgm:cxn modelId="{01C22908-6CAB-4C5B-935C-4E3A99002331}" srcId="{568D47C5-FC76-49CB-A14B-E58115B76A21}" destId="{47CC373F-00D1-45BC-AAA2-4E1F82A63E9C}" srcOrd="0" destOrd="0" parTransId="{65460E2A-0229-4EB4-AACB-864BB8558B6C}" sibTransId="{953CBCAE-21C1-47D5-A475-B755F60BB0C7}"/>
    <dgm:cxn modelId="{0C4C0C30-7C17-456E-9CEE-49B62FC8E0D4}" srcId="{568D47C5-FC76-49CB-A14B-E58115B76A21}" destId="{84A8EDAC-769D-412F-BF14-37B1CE421183}" srcOrd="3" destOrd="0" parTransId="{090FBD26-DFDD-42B1-8792-D7A3D1EC7071}" sibTransId="{8BEB4F6C-3AE5-42B4-A816-1FCEF4665125}"/>
    <dgm:cxn modelId="{19A68D43-7C39-4433-BD7E-D063E537E29A}" type="presOf" srcId="{3F633F55-B065-469A-8553-408A2F66C540}" destId="{1389FB59-37FF-45B7-909F-1D3C5FE74F83}" srcOrd="0" destOrd="0" presId="urn:microsoft.com/office/officeart/2005/8/layout/chevron1"/>
    <dgm:cxn modelId="{ED29BFA0-ABA8-47B8-8D70-F22BB2155CF8}" type="presOf" srcId="{84A8EDAC-769D-412F-BF14-37B1CE421183}" destId="{6AA747F0-75E2-4DD7-A9CA-A86FB0639419}" srcOrd="0" destOrd="0" presId="urn:microsoft.com/office/officeart/2005/8/layout/chevron1"/>
    <dgm:cxn modelId="{1FBEAAB7-CC55-4DF0-82FB-0B7B2471A151}" type="presOf" srcId="{47CC373F-00D1-45BC-AAA2-4E1F82A63E9C}" destId="{AD7DD9B0-E0AB-40B1-83CB-1CD111E9937C}" srcOrd="0" destOrd="0" presId="urn:microsoft.com/office/officeart/2005/8/layout/chevron1"/>
    <dgm:cxn modelId="{5D21B9BC-AF6C-49A6-B70C-3067050C5077}" srcId="{568D47C5-FC76-49CB-A14B-E58115B76A21}" destId="{3F633F55-B065-469A-8553-408A2F66C540}" srcOrd="1" destOrd="0" parTransId="{2F371241-563A-4AB3-A46B-0C24D06C9092}" sibTransId="{6CE0E578-EFE0-412C-B6FA-54B827E40E4D}"/>
    <dgm:cxn modelId="{279DF6C5-1081-43AA-9A84-7001EA35A37C}" srcId="{568D47C5-FC76-49CB-A14B-E58115B76A21}" destId="{D4EFAE81-D25B-4CA6-B809-0D3E00D7DE7A}" srcOrd="2" destOrd="0" parTransId="{F994BD49-8828-42DD-AD46-6C607DE2198E}" sibTransId="{D522BAD7-1A9C-4EB5-B3CB-1FA348F210B5}"/>
    <dgm:cxn modelId="{F9B4EFFE-F226-4330-8C5B-09DB4625B15C}" type="presOf" srcId="{568D47C5-FC76-49CB-A14B-E58115B76A21}" destId="{63B5BBBF-0F58-4EDA-8C25-1E450A7BA0E4}" srcOrd="0" destOrd="0" presId="urn:microsoft.com/office/officeart/2005/8/layout/chevron1"/>
    <dgm:cxn modelId="{8DC809A5-6374-4D47-9C7B-9B543A56E223}" type="presParOf" srcId="{63B5BBBF-0F58-4EDA-8C25-1E450A7BA0E4}" destId="{AD7DD9B0-E0AB-40B1-83CB-1CD111E9937C}" srcOrd="0" destOrd="0" presId="urn:microsoft.com/office/officeart/2005/8/layout/chevron1"/>
    <dgm:cxn modelId="{AE407262-C0A4-401A-A8D4-5CC7B2E55689}" type="presParOf" srcId="{63B5BBBF-0F58-4EDA-8C25-1E450A7BA0E4}" destId="{3D681AF4-91BD-4774-AD9B-899BF431FBD2}" srcOrd="1" destOrd="0" presId="urn:microsoft.com/office/officeart/2005/8/layout/chevron1"/>
    <dgm:cxn modelId="{F2A8A8D4-4275-4579-82C6-6D073F5FE8C3}" type="presParOf" srcId="{63B5BBBF-0F58-4EDA-8C25-1E450A7BA0E4}" destId="{1389FB59-37FF-45B7-909F-1D3C5FE74F83}" srcOrd="2" destOrd="0" presId="urn:microsoft.com/office/officeart/2005/8/layout/chevron1"/>
    <dgm:cxn modelId="{E579C25E-B316-4307-8748-B17221E0CE85}" type="presParOf" srcId="{63B5BBBF-0F58-4EDA-8C25-1E450A7BA0E4}" destId="{5D047F97-8D1D-41CC-A767-68ED4FF5A890}" srcOrd="3" destOrd="0" presId="urn:microsoft.com/office/officeart/2005/8/layout/chevron1"/>
    <dgm:cxn modelId="{98C9A3B2-6E0E-4F69-94C4-65C37F3C2A54}" type="presParOf" srcId="{63B5BBBF-0F58-4EDA-8C25-1E450A7BA0E4}" destId="{B201A22E-A874-476B-8F14-C2D3E0623769}" srcOrd="4" destOrd="0" presId="urn:microsoft.com/office/officeart/2005/8/layout/chevron1"/>
    <dgm:cxn modelId="{C4E401CC-260D-438D-B182-7FA73A20B591}" type="presParOf" srcId="{63B5BBBF-0F58-4EDA-8C25-1E450A7BA0E4}" destId="{2223A3AC-50B1-42DD-B0CD-2BF53D6F66B8}" srcOrd="5" destOrd="0" presId="urn:microsoft.com/office/officeart/2005/8/layout/chevron1"/>
    <dgm:cxn modelId="{4151CD75-AD8B-4FAC-A3AB-FED5FFDACCEA}" type="presParOf" srcId="{63B5BBBF-0F58-4EDA-8C25-1E450A7BA0E4}" destId="{6AA747F0-75E2-4DD7-A9CA-A86FB0639419}"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DD9B0-E0AB-40B1-83CB-1CD111E9937C}">
      <dsp:nvSpPr>
        <dsp:cNvPr id="0" name=""/>
        <dsp:cNvSpPr/>
      </dsp:nvSpPr>
      <dsp:spPr>
        <a:xfrm>
          <a:off x="1180" y="945171"/>
          <a:ext cx="1438312" cy="5753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a:t>Register company</a:t>
          </a:r>
        </a:p>
      </dsp:txBody>
      <dsp:txXfrm>
        <a:off x="288842" y="945171"/>
        <a:ext cx="862988" cy="575324"/>
      </dsp:txXfrm>
    </dsp:sp>
    <dsp:sp modelId="{1389FB59-37FF-45B7-909F-1D3C5FE74F83}">
      <dsp:nvSpPr>
        <dsp:cNvPr id="0" name=""/>
        <dsp:cNvSpPr/>
      </dsp:nvSpPr>
      <dsp:spPr>
        <a:xfrm>
          <a:off x="1295661" y="945171"/>
          <a:ext cx="1438312" cy="57532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err="1"/>
            <a:t>Subscribe</a:t>
          </a:r>
          <a:r>
            <a:rPr lang="nl-BE" sz="1100" kern="1200" dirty="0"/>
            <a:t> on </a:t>
          </a:r>
          <a:r>
            <a:rPr lang="nl-BE" sz="1100" kern="1200" dirty="0" err="1"/>
            <a:t>salesorder</a:t>
          </a:r>
          <a:endParaRPr lang="nl-BE" sz="1100" kern="1200" dirty="0"/>
        </a:p>
      </dsp:txBody>
      <dsp:txXfrm>
        <a:off x="1583323" y="945171"/>
        <a:ext cx="862988" cy="575324"/>
      </dsp:txXfrm>
    </dsp:sp>
    <dsp:sp modelId="{B201A22E-A874-476B-8F14-C2D3E0623769}">
      <dsp:nvSpPr>
        <dsp:cNvPr id="0" name=""/>
        <dsp:cNvSpPr/>
      </dsp:nvSpPr>
      <dsp:spPr>
        <a:xfrm>
          <a:off x="2590142" y="945171"/>
          <a:ext cx="1438312" cy="5753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nl-BE" sz="1100" kern="1200" dirty="0" err="1"/>
            <a:t>Getting</a:t>
          </a:r>
          <a:r>
            <a:rPr lang="nl-BE" sz="1100" kern="1200" dirty="0"/>
            <a:t> mails </a:t>
          </a:r>
          <a:r>
            <a:rPr lang="nl-BE" sz="1100" kern="1200" dirty="0" err="1"/>
            <a:t>when</a:t>
          </a:r>
          <a:r>
            <a:rPr lang="nl-BE" sz="1100" kern="1200" dirty="0"/>
            <a:t> changes happen</a:t>
          </a:r>
        </a:p>
      </dsp:txBody>
      <dsp:txXfrm>
        <a:off x="2877804" y="945171"/>
        <a:ext cx="862988" cy="575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DD9B0-E0AB-40B1-83CB-1CD111E9937C}">
      <dsp:nvSpPr>
        <dsp:cNvPr id="0" name=""/>
        <dsp:cNvSpPr/>
      </dsp:nvSpPr>
      <dsp:spPr>
        <a:xfrm>
          <a:off x="2449" y="947681"/>
          <a:ext cx="1425760" cy="5703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a:t>Change on a </a:t>
          </a:r>
          <a:r>
            <a:rPr lang="nl-BE" sz="1000" kern="1200" dirty="0" err="1"/>
            <a:t>salesorder</a:t>
          </a:r>
          <a:endParaRPr lang="nl-BE" sz="1000" kern="1200" dirty="0"/>
        </a:p>
      </dsp:txBody>
      <dsp:txXfrm>
        <a:off x="287601" y="947681"/>
        <a:ext cx="855456" cy="570304"/>
      </dsp:txXfrm>
    </dsp:sp>
    <dsp:sp modelId="{1389FB59-37FF-45B7-909F-1D3C5FE74F83}">
      <dsp:nvSpPr>
        <dsp:cNvPr id="0" name=""/>
        <dsp:cNvSpPr/>
      </dsp:nvSpPr>
      <dsp:spPr>
        <a:xfrm>
          <a:off x="1285633" y="947681"/>
          <a:ext cx="1425760" cy="57030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err="1"/>
            <a:t>Pushing</a:t>
          </a:r>
          <a:r>
            <a:rPr lang="nl-BE" sz="1000" kern="1200" baseline="0" dirty="0"/>
            <a:t> </a:t>
          </a:r>
          <a:r>
            <a:rPr lang="nl-BE" sz="1000" kern="1200" baseline="0" dirty="0" err="1"/>
            <a:t>messages</a:t>
          </a:r>
          <a:r>
            <a:rPr lang="nl-BE" sz="1000" kern="1200" baseline="0" dirty="0"/>
            <a:t> on </a:t>
          </a:r>
          <a:r>
            <a:rPr lang="nl-BE" sz="1000" kern="1200" baseline="0" dirty="0" err="1"/>
            <a:t>one</a:t>
          </a:r>
          <a:r>
            <a:rPr lang="nl-BE" sz="1000" kern="1200" baseline="0" dirty="0"/>
            <a:t> queue</a:t>
          </a:r>
          <a:endParaRPr lang="nl-BE" sz="1000" kern="1200" dirty="0"/>
        </a:p>
      </dsp:txBody>
      <dsp:txXfrm>
        <a:off x="1570785" y="947681"/>
        <a:ext cx="855456" cy="570304"/>
      </dsp:txXfrm>
    </dsp:sp>
    <dsp:sp modelId="{B201A22E-A874-476B-8F14-C2D3E0623769}">
      <dsp:nvSpPr>
        <dsp:cNvPr id="0" name=""/>
        <dsp:cNvSpPr/>
      </dsp:nvSpPr>
      <dsp:spPr>
        <a:xfrm>
          <a:off x="2568817" y="947681"/>
          <a:ext cx="1425760" cy="5703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a:t>Logic </a:t>
          </a:r>
          <a:r>
            <a:rPr lang="nl-BE" sz="1000" kern="1200" dirty="0" err="1"/>
            <a:t>distribution</a:t>
          </a:r>
          <a:r>
            <a:rPr lang="nl-BE" sz="1000" kern="1200" dirty="0"/>
            <a:t> of </a:t>
          </a:r>
          <a:r>
            <a:rPr lang="nl-BE" sz="1000" kern="1200" dirty="0" err="1"/>
            <a:t>the</a:t>
          </a:r>
          <a:r>
            <a:rPr lang="nl-BE" sz="1000" kern="1200" dirty="0"/>
            <a:t> </a:t>
          </a:r>
          <a:r>
            <a:rPr lang="nl-BE" sz="1000" kern="1200" dirty="0" err="1"/>
            <a:t>messages</a:t>
          </a:r>
          <a:endParaRPr lang="nl-BE" sz="1000" kern="1200" dirty="0"/>
        </a:p>
      </dsp:txBody>
      <dsp:txXfrm>
        <a:off x="2853969" y="947681"/>
        <a:ext cx="855456" cy="570304"/>
      </dsp:txXfrm>
    </dsp:sp>
    <dsp:sp modelId="{6AA747F0-75E2-4DD7-A9CA-A86FB0639419}">
      <dsp:nvSpPr>
        <dsp:cNvPr id="0" name=""/>
        <dsp:cNvSpPr/>
      </dsp:nvSpPr>
      <dsp:spPr>
        <a:xfrm>
          <a:off x="3852002" y="947681"/>
          <a:ext cx="1425760" cy="570304"/>
        </a:xfrm>
        <a:prstGeom prst="chevr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nl-BE" sz="1000" kern="1200" dirty="0" err="1"/>
            <a:t>Notify</a:t>
          </a:r>
          <a:r>
            <a:rPr lang="nl-BE" sz="1000" kern="1200" dirty="0"/>
            <a:t> </a:t>
          </a:r>
          <a:r>
            <a:rPr lang="nl-BE" sz="1000" kern="1200" dirty="0" err="1"/>
            <a:t>listeners</a:t>
          </a:r>
          <a:endParaRPr lang="nl-BE" sz="1000" kern="1200" dirty="0"/>
        </a:p>
      </dsp:txBody>
      <dsp:txXfrm>
        <a:off x="4137154" y="947681"/>
        <a:ext cx="855456" cy="5703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7C8A55-2B80-4A5C-897A-9E4B5A46911A}" type="datetimeFigureOut">
              <a:rPr lang="nl-BE" smtClean="0"/>
              <a:t>3/06/2019</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BB259F-C9F4-4AB0-A68B-7E80D21ED198}" type="slidenum">
              <a:rPr lang="nl-BE" smtClean="0"/>
              <a:t>‹nr.›</a:t>
            </a:fld>
            <a:endParaRPr lang="nl-BE"/>
          </a:p>
        </p:txBody>
      </p:sp>
    </p:spTree>
    <p:extLst>
      <p:ext uri="{BB962C8B-B14F-4D97-AF65-F5344CB8AC3E}">
        <p14:creationId xmlns:p14="http://schemas.microsoft.com/office/powerpoint/2010/main" val="3325831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5B9CD-91BE-4ECD-A8F5-751D0AD9A0CE}" type="datetimeFigureOut">
              <a:rPr lang="nl-BE" smtClean="0"/>
              <a:t>3/06/2019</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3CD19-6EB2-4B13-A315-EEB1AD09EA13}" type="slidenum">
              <a:rPr lang="nl-BE" smtClean="0"/>
              <a:t>‹nr.›</a:t>
            </a:fld>
            <a:endParaRPr lang="nl-BE"/>
          </a:p>
        </p:txBody>
      </p:sp>
    </p:spTree>
    <p:extLst>
      <p:ext uri="{BB962C8B-B14F-4D97-AF65-F5344CB8AC3E}">
        <p14:creationId xmlns:p14="http://schemas.microsoft.com/office/powerpoint/2010/main" val="237954774"/>
      </p:ext>
    </p:extLst>
  </p:cSld>
  <p:clrMap bg1="lt1" tx1="dk1" bg2="lt2" tx2="dk2" accent1="accent1" accent2="accent2" accent3="accent3" accent4="accent4" accent5="accent5" accent6="accent6" hlink="hlink" folHlink="folHlink"/>
  <p:notesStyle>
    <a:lvl1pPr marL="0" algn="l" defTabSz="677315" rtl="0" eaLnBrk="1" latinLnBrk="0" hangingPunct="1">
      <a:defRPr sz="889" kern="1200">
        <a:solidFill>
          <a:schemeClr val="tx1"/>
        </a:solidFill>
        <a:latin typeface="+mn-lt"/>
        <a:ea typeface="+mn-ea"/>
        <a:cs typeface="+mn-cs"/>
      </a:defRPr>
    </a:lvl1pPr>
    <a:lvl2pPr marL="338657" algn="l" defTabSz="677315" rtl="0" eaLnBrk="1" latinLnBrk="0" hangingPunct="1">
      <a:defRPr sz="889" kern="1200">
        <a:solidFill>
          <a:schemeClr val="tx1"/>
        </a:solidFill>
        <a:latin typeface="+mn-lt"/>
        <a:ea typeface="+mn-ea"/>
        <a:cs typeface="+mn-cs"/>
      </a:defRPr>
    </a:lvl2pPr>
    <a:lvl3pPr marL="677315" algn="l" defTabSz="677315" rtl="0" eaLnBrk="1" latinLnBrk="0" hangingPunct="1">
      <a:defRPr sz="889" kern="1200">
        <a:solidFill>
          <a:schemeClr val="tx1"/>
        </a:solidFill>
        <a:latin typeface="+mn-lt"/>
        <a:ea typeface="+mn-ea"/>
        <a:cs typeface="+mn-cs"/>
      </a:defRPr>
    </a:lvl3pPr>
    <a:lvl4pPr marL="1015971" algn="l" defTabSz="677315" rtl="0" eaLnBrk="1" latinLnBrk="0" hangingPunct="1">
      <a:defRPr sz="889" kern="1200">
        <a:solidFill>
          <a:schemeClr val="tx1"/>
        </a:solidFill>
        <a:latin typeface="+mn-lt"/>
        <a:ea typeface="+mn-ea"/>
        <a:cs typeface="+mn-cs"/>
      </a:defRPr>
    </a:lvl4pPr>
    <a:lvl5pPr marL="1354630" algn="l" defTabSz="677315" rtl="0" eaLnBrk="1" latinLnBrk="0" hangingPunct="1">
      <a:defRPr sz="889" kern="1200">
        <a:solidFill>
          <a:schemeClr val="tx1"/>
        </a:solidFill>
        <a:latin typeface="+mn-lt"/>
        <a:ea typeface="+mn-ea"/>
        <a:cs typeface="+mn-cs"/>
      </a:defRPr>
    </a:lvl5pPr>
    <a:lvl6pPr marL="1693286" algn="l" defTabSz="677315" rtl="0" eaLnBrk="1" latinLnBrk="0" hangingPunct="1">
      <a:defRPr sz="889" kern="1200">
        <a:solidFill>
          <a:schemeClr val="tx1"/>
        </a:solidFill>
        <a:latin typeface="+mn-lt"/>
        <a:ea typeface="+mn-ea"/>
        <a:cs typeface="+mn-cs"/>
      </a:defRPr>
    </a:lvl6pPr>
    <a:lvl7pPr marL="2031943" algn="l" defTabSz="677315" rtl="0" eaLnBrk="1" latinLnBrk="0" hangingPunct="1">
      <a:defRPr sz="889" kern="1200">
        <a:solidFill>
          <a:schemeClr val="tx1"/>
        </a:solidFill>
        <a:latin typeface="+mn-lt"/>
        <a:ea typeface="+mn-ea"/>
        <a:cs typeface="+mn-cs"/>
      </a:defRPr>
    </a:lvl7pPr>
    <a:lvl8pPr marL="2370601" algn="l" defTabSz="677315" rtl="0" eaLnBrk="1" latinLnBrk="0" hangingPunct="1">
      <a:defRPr sz="889" kern="1200">
        <a:solidFill>
          <a:schemeClr val="tx1"/>
        </a:solidFill>
        <a:latin typeface="+mn-lt"/>
        <a:ea typeface="+mn-ea"/>
        <a:cs typeface="+mn-cs"/>
      </a:defRPr>
    </a:lvl8pPr>
    <a:lvl9pPr marL="2709258" algn="l" defTabSz="677315" rtl="0" eaLnBrk="1" latinLnBrk="0" hangingPunct="1">
      <a:defRPr sz="8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Bedanken voor het komen.</a:t>
            </a:r>
          </a:p>
          <a:p>
            <a:r>
              <a:rPr lang="nl-BE" noProof="0" dirty="0"/>
              <a:t>Mijzelf voorstellen.</a:t>
            </a:r>
            <a:endParaRPr lang="nl-BE" dirty="0"/>
          </a:p>
          <a:p>
            <a:endParaRPr lang="en-US" noProof="0" dirty="0"/>
          </a:p>
        </p:txBody>
      </p:sp>
      <p:sp>
        <p:nvSpPr>
          <p:cNvPr id="4" name="Slide Number Placeholder 3"/>
          <p:cNvSpPr>
            <a:spLocks noGrp="1"/>
          </p:cNvSpPr>
          <p:nvPr>
            <p:ph type="sldNum" sz="quarter" idx="5"/>
          </p:nvPr>
        </p:nvSpPr>
        <p:spPr/>
        <p:txBody>
          <a:bodyPr/>
          <a:lstStyle/>
          <a:p>
            <a:fld id="{FFA3CD19-6EB2-4B13-A315-EEB1AD09EA13}" type="slidenum">
              <a:rPr lang="nl-BE" smtClean="0"/>
              <a:t>1</a:t>
            </a:fld>
            <a:endParaRPr lang="nl-BE"/>
          </a:p>
        </p:txBody>
      </p:sp>
    </p:spTree>
    <p:extLst>
      <p:ext uri="{BB962C8B-B14F-4D97-AF65-F5344CB8AC3E}">
        <p14:creationId xmlns:p14="http://schemas.microsoft.com/office/powerpoint/2010/main" val="1131215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Enterprise Messaging </a:t>
            </a:r>
            <a:r>
              <a:rPr lang="nl-NL" dirty="0"/>
              <a:t>stelt applicaties in staat om te communiceren via asynchrone gebeurtenissen en naadloos uw digitale kern uit te breiden.</a:t>
            </a:r>
          </a:p>
          <a:p>
            <a:r>
              <a:rPr lang="nl-NL" noProof="0" dirty="0"/>
              <a:t>Aan de hand van de </a:t>
            </a:r>
            <a:r>
              <a:rPr lang="nl-NL" noProof="0" dirty="0" err="1"/>
              <a:t>Knack</a:t>
            </a:r>
            <a:r>
              <a:rPr lang="nl-NL" noProof="0" dirty="0"/>
              <a:t> uitleggen</a:t>
            </a:r>
          </a:p>
          <a:p>
            <a:r>
              <a:rPr lang="nl-BE" noProof="0" dirty="0"/>
              <a:t>Abonneren op </a:t>
            </a:r>
            <a:r>
              <a:rPr lang="nl-BE" noProof="0" dirty="0" err="1"/>
              <a:t>Knack</a:t>
            </a:r>
            <a:endParaRPr lang="nl-BE" noProof="0" dirty="0"/>
          </a:p>
          <a:p>
            <a:r>
              <a:rPr lang="nl-BE" noProof="0" dirty="0" err="1"/>
              <a:t>Knack</a:t>
            </a:r>
            <a:r>
              <a:rPr lang="nl-BE" noProof="0" dirty="0"/>
              <a:t> geef alle tijdschriften aan de post (topic)</a:t>
            </a:r>
          </a:p>
          <a:p>
            <a:r>
              <a:rPr lang="nl-BE" noProof="0" dirty="0"/>
              <a:t>De post steekt ze in de brievenbus (queue)</a:t>
            </a:r>
          </a:p>
          <a:p>
            <a:r>
              <a:rPr lang="nl-BE" noProof="0" dirty="0"/>
              <a:t>Ik leeg mijn brievenbus.</a:t>
            </a:r>
          </a:p>
        </p:txBody>
      </p:sp>
      <p:sp>
        <p:nvSpPr>
          <p:cNvPr id="4" name="Slide Number Placeholder 3"/>
          <p:cNvSpPr>
            <a:spLocks noGrp="1"/>
          </p:cNvSpPr>
          <p:nvPr>
            <p:ph type="sldNum" sz="quarter" idx="5"/>
          </p:nvPr>
        </p:nvSpPr>
        <p:spPr/>
        <p:txBody>
          <a:bodyPr/>
          <a:lstStyle/>
          <a:p>
            <a:fld id="{FFA3CD19-6EB2-4B13-A315-EEB1AD09EA13}" type="slidenum">
              <a:rPr lang="nl-BE" smtClean="0"/>
              <a:t>12</a:t>
            </a:fld>
            <a:endParaRPr lang="nl-BE"/>
          </a:p>
        </p:txBody>
      </p:sp>
    </p:spTree>
    <p:extLst>
      <p:ext uri="{BB962C8B-B14F-4D97-AF65-F5344CB8AC3E}">
        <p14:creationId xmlns:p14="http://schemas.microsoft.com/office/powerpoint/2010/main" val="14517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In dit voorbeeld is te zien hoe </a:t>
            </a:r>
            <a:r>
              <a:rPr lang="nl-BE" noProof="0" dirty="0" err="1"/>
              <a:t>enterprise</a:t>
            </a:r>
            <a:r>
              <a:rPr lang="nl-BE" noProof="0" dirty="0"/>
              <a:t> messaging werkt. Meerdere applicaties </a:t>
            </a:r>
            <a:r>
              <a:rPr lang="nl-BE" noProof="0" dirty="0" err="1"/>
              <a:t>publishen</a:t>
            </a:r>
            <a:r>
              <a:rPr lang="nl-BE" noProof="0" dirty="0"/>
              <a:t> een bericht op een centraal punt. Twee andere applicaties zijn </a:t>
            </a:r>
            <a:r>
              <a:rPr lang="nl-BE" noProof="0" dirty="0" err="1"/>
              <a:t>gesubscribed</a:t>
            </a:r>
            <a:r>
              <a:rPr lang="nl-BE" noProof="0" dirty="0"/>
              <a:t> op het centraal punt. Bij het </a:t>
            </a:r>
            <a:r>
              <a:rPr lang="nl-BE" noProof="0" dirty="0" err="1"/>
              <a:t>publishen</a:t>
            </a:r>
            <a:r>
              <a:rPr lang="nl-BE" noProof="0" dirty="0"/>
              <a:t> van een bericht krijgen de gesubscribde applicaties een melding. </a:t>
            </a:r>
          </a:p>
        </p:txBody>
      </p:sp>
      <p:sp>
        <p:nvSpPr>
          <p:cNvPr id="4" name="Slide Number Placeholder 3"/>
          <p:cNvSpPr>
            <a:spLocks noGrp="1"/>
          </p:cNvSpPr>
          <p:nvPr>
            <p:ph type="sldNum" sz="quarter" idx="5"/>
          </p:nvPr>
        </p:nvSpPr>
        <p:spPr/>
        <p:txBody>
          <a:bodyPr/>
          <a:lstStyle/>
          <a:p>
            <a:fld id="{FFA3CD19-6EB2-4B13-A315-EEB1AD09EA13}" type="slidenum">
              <a:rPr lang="nl-BE" smtClean="0"/>
              <a:t>13</a:t>
            </a:fld>
            <a:endParaRPr lang="nl-BE"/>
          </a:p>
        </p:txBody>
      </p:sp>
    </p:spTree>
    <p:extLst>
      <p:ext uri="{BB962C8B-B14F-4D97-AF65-F5344CB8AC3E}">
        <p14:creationId xmlns:p14="http://schemas.microsoft.com/office/powerpoint/2010/main" val="118976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Het eerste proces is hetgeen wat de klant doet. Registreren van het bedrijf, subscriben op een verkooporder en ontvangt mails bij een verandering.</a:t>
            </a:r>
          </a:p>
          <a:p>
            <a:r>
              <a:rPr lang="nl-BE" noProof="0" dirty="0"/>
              <a:t>Het tweede proces laat zien wat er achter de schermen gebeurt.  Er gebeurt een verandering aan een order. Die verandering wordt naar een queue gestuurd. Bij het ophalen van het bericht wordt er een deeltje logica toegepast. Het bericht wordt dan naar de klant gestuurd. </a:t>
            </a:r>
          </a:p>
        </p:txBody>
      </p:sp>
      <p:sp>
        <p:nvSpPr>
          <p:cNvPr id="4" name="Slide Number Placeholder 3"/>
          <p:cNvSpPr>
            <a:spLocks noGrp="1"/>
          </p:cNvSpPr>
          <p:nvPr>
            <p:ph type="sldNum" sz="quarter" idx="5"/>
          </p:nvPr>
        </p:nvSpPr>
        <p:spPr/>
        <p:txBody>
          <a:bodyPr/>
          <a:lstStyle/>
          <a:p>
            <a:fld id="{FFA3CD19-6EB2-4B13-A315-EEB1AD09EA13}" type="slidenum">
              <a:rPr lang="nl-BE" smtClean="0"/>
              <a:t>14</a:t>
            </a:fld>
            <a:endParaRPr lang="nl-BE"/>
          </a:p>
        </p:txBody>
      </p:sp>
    </p:spTree>
    <p:extLst>
      <p:ext uri="{BB962C8B-B14F-4D97-AF65-F5344CB8AC3E}">
        <p14:creationId xmlns:p14="http://schemas.microsoft.com/office/powerpoint/2010/main" val="22978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15</a:t>
            </a:fld>
            <a:endParaRPr lang="nl-BE"/>
          </a:p>
        </p:txBody>
      </p:sp>
    </p:spTree>
    <p:extLst>
      <p:ext uri="{BB962C8B-B14F-4D97-AF65-F5344CB8AC3E}">
        <p14:creationId xmlns:p14="http://schemas.microsoft.com/office/powerpoint/2010/main" val="112107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16</a:t>
            </a:fld>
            <a:endParaRPr lang="nl-BE"/>
          </a:p>
        </p:txBody>
      </p:sp>
    </p:spTree>
    <p:extLst>
      <p:ext uri="{BB962C8B-B14F-4D97-AF65-F5344CB8AC3E}">
        <p14:creationId xmlns:p14="http://schemas.microsoft.com/office/powerpoint/2010/main" val="617536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17</a:t>
            </a:fld>
            <a:endParaRPr lang="nl-BE"/>
          </a:p>
        </p:txBody>
      </p:sp>
    </p:spTree>
    <p:extLst>
      <p:ext uri="{BB962C8B-B14F-4D97-AF65-F5344CB8AC3E}">
        <p14:creationId xmlns:p14="http://schemas.microsoft.com/office/powerpoint/2010/main" val="68361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noProof="0" dirty="0"/>
          </a:p>
        </p:txBody>
      </p:sp>
      <p:sp>
        <p:nvSpPr>
          <p:cNvPr id="4" name="Slide Number Placeholder 3"/>
          <p:cNvSpPr>
            <a:spLocks noGrp="1"/>
          </p:cNvSpPr>
          <p:nvPr>
            <p:ph type="sldNum" sz="quarter" idx="5"/>
          </p:nvPr>
        </p:nvSpPr>
        <p:spPr/>
        <p:txBody>
          <a:bodyPr/>
          <a:lstStyle/>
          <a:p>
            <a:fld id="{FFA3CD19-6EB2-4B13-A315-EEB1AD09EA13}" type="slidenum">
              <a:rPr lang="nl-BE" smtClean="0"/>
              <a:t>18</a:t>
            </a:fld>
            <a:endParaRPr lang="nl-BE"/>
          </a:p>
        </p:txBody>
      </p:sp>
    </p:spTree>
    <p:extLst>
      <p:ext uri="{BB962C8B-B14F-4D97-AF65-F5344CB8AC3E}">
        <p14:creationId xmlns:p14="http://schemas.microsoft.com/office/powerpoint/2010/main" val="128907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20</a:t>
            </a:fld>
            <a:endParaRPr lang="nl-BE"/>
          </a:p>
        </p:txBody>
      </p:sp>
    </p:spTree>
    <p:extLst>
      <p:ext uri="{BB962C8B-B14F-4D97-AF65-F5344CB8AC3E}">
        <p14:creationId xmlns:p14="http://schemas.microsoft.com/office/powerpoint/2010/main" val="300980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err="1"/>
              <a:t>Introductie</a:t>
            </a:r>
            <a:r>
              <a:rPr lang="en-US" noProof="0" dirty="0"/>
              <a:t>: </a:t>
            </a:r>
            <a:r>
              <a:rPr lang="en-US" noProof="0" dirty="0" err="1"/>
              <a:t>meer</a:t>
            </a:r>
            <a:r>
              <a:rPr lang="en-US" noProof="0" dirty="0"/>
              <a:t> </a:t>
            </a:r>
            <a:r>
              <a:rPr lang="en-US" noProof="0" dirty="0" err="1"/>
              <a:t>uitleg</a:t>
            </a:r>
            <a:r>
              <a:rPr lang="en-US" noProof="0" dirty="0"/>
              <a:t> </a:t>
            </a:r>
            <a:r>
              <a:rPr lang="en-US" noProof="0" dirty="0" err="1"/>
              <a:t>geven</a:t>
            </a:r>
            <a:r>
              <a:rPr lang="en-US" noProof="0" dirty="0"/>
              <a:t> over </a:t>
            </a:r>
            <a:r>
              <a:rPr lang="en-US" noProof="0" dirty="0" err="1"/>
              <a:t>delaware</a:t>
            </a:r>
            <a:r>
              <a:rPr lang="en-US" noProof="0" dirty="0"/>
              <a:t> </a:t>
            </a:r>
          </a:p>
          <a:p>
            <a:r>
              <a:rPr lang="en-US" noProof="0" dirty="0"/>
              <a:t>Timeline: wat </a:t>
            </a:r>
            <a:r>
              <a:rPr lang="en-US" noProof="0" dirty="0" err="1"/>
              <a:t>ik</a:t>
            </a:r>
            <a:r>
              <a:rPr lang="en-US" noProof="0" dirty="0"/>
              <a:t> in de </a:t>
            </a:r>
            <a:r>
              <a:rPr lang="en-US" noProof="0" dirty="0" err="1"/>
              <a:t>weken</a:t>
            </a:r>
            <a:r>
              <a:rPr lang="en-US" noProof="0" dirty="0"/>
              <a:t> </a:t>
            </a:r>
            <a:r>
              <a:rPr lang="en-US" noProof="0" dirty="0" err="1"/>
              <a:t>tijdens</a:t>
            </a:r>
            <a:r>
              <a:rPr lang="en-US" noProof="0" dirty="0"/>
              <a:t> </a:t>
            </a:r>
            <a:r>
              <a:rPr lang="en-US" noProof="0" dirty="0" err="1"/>
              <a:t>mijn</a:t>
            </a:r>
            <a:r>
              <a:rPr lang="en-US" noProof="0" dirty="0"/>
              <a:t> stage </a:t>
            </a:r>
            <a:r>
              <a:rPr lang="en-US" noProof="0" dirty="0" err="1"/>
              <a:t>gedaan</a:t>
            </a:r>
            <a:r>
              <a:rPr lang="en-US" noProof="0" dirty="0"/>
              <a:t> </a:t>
            </a:r>
            <a:r>
              <a:rPr lang="en-US" noProof="0" dirty="0" err="1"/>
              <a:t>heb.</a:t>
            </a:r>
            <a:endParaRPr lang="en-US" noProof="0" dirty="0"/>
          </a:p>
          <a:p>
            <a:r>
              <a:rPr lang="en-US" noProof="0" dirty="0"/>
              <a:t>The idea: </a:t>
            </a:r>
            <a:r>
              <a:rPr lang="en-US" noProof="0" dirty="0" err="1"/>
              <a:t>stageopdracht</a:t>
            </a:r>
            <a:r>
              <a:rPr lang="en-US" noProof="0" dirty="0"/>
              <a:t> </a:t>
            </a:r>
            <a:r>
              <a:rPr lang="en-US" noProof="0" dirty="0" err="1"/>
              <a:t>uitleggen</a:t>
            </a:r>
            <a:endParaRPr lang="en-US" noProof="0" dirty="0"/>
          </a:p>
          <a:p>
            <a:r>
              <a:rPr lang="en-US" noProof="0" dirty="0"/>
              <a:t>Demo: </a:t>
            </a:r>
            <a:r>
              <a:rPr lang="en-US" noProof="0" dirty="0" err="1"/>
              <a:t>eindresultaat</a:t>
            </a:r>
            <a:r>
              <a:rPr lang="en-US" noProof="0" dirty="0"/>
              <a:t> </a:t>
            </a:r>
            <a:r>
              <a:rPr lang="en-US" noProof="0" dirty="0" err="1"/>
              <a:t>te</a:t>
            </a:r>
            <a:r>
              <a:rPr lang="en-US" noProof="0" dirty="0"/>
              <a:t> </a:t>
            </a:r>
            <a:r>
              <a:rPr lang="en-US" noProof="0" dirty="0" err="1"/>
              <a:t>tonen</a:t>
            </a:r>
            <a:endParaRPr lang="en-US" noProof="0" dirty="0"/>
          </a:p>
          <a:p>
            <a:r>
              <a:rPr lang="en-US" noProof="0" dirty="0" err="1"/>
              <a:t>Reflectie</a:t>
            </a:r>
            <a:r>
              <a:rPr lang="en-US" noProof="0" dirty="0"/>
              <a:t>: Hoe </a:t>
            </a:r>
            <a:r>
              <a:rPr lang="en-US" noProof="0" dirty="0" err="1"/>
              <a:t>vond</a:t>
            </a:r>
            <a:r>
              <a:rPr lang="en-US" noProof="0" dirty="0"/>
              <a:t> </a:t>
            </a:r>
            <a:r>
              <a:rPr lang="en-US" noProof="0" dirty="0" err="1"/>
              <a:t>ik</a:t>
            </a:r>
            <a:r>
              <a:rPr lang="en-US" noProof="0" dirty="0"/>
              <a:t> </a:t>
            </a:r>
            <a:r>
              <a:rPr lang="en-US" noProof="0" dirty="0" err="1"/>
              <a:t>dat</a:t>
            </a:r>
            <a:r>
              <a:rPr lang="en-US" noProof="0" dirty="0"/>
              <a:t> </a:t>
            </a:r>
            <a:r>
              <a:rPr lang="en-US" noProof="0" dirty="0" err="1"/>
              <a:t>mijn</a:t>
            </a:r>
            <a:r>
              <a:rPr lang="en-US" noProof="0" dirty="0"/>
              <a:t> stage </a:t>
            </a:r>
            <a:r>
              <a:rPr lang="en-US" noProof="0" dirty="0" err="1"/>
              <a:t>verlopen</a:t>
            </a:r>
            <a:r>
              <a:rPr lang="en-US" noProof="0" dirty="0"/>
              <a:t> is.</a:t>
            </a:r>
          </a:p>
        </p:txBody>
      </p:sp>
      <p:sp>
        <p:nvSpPr>
          <p:cNvPr id="4" name="Slide Number Placeholder 3"/>
          <p:cNvSpPr>
            <a:spLocks noGrp="1"/>
          </p:cNvSpPr>
          <p:nvPr>
            <p:ph type="sldNum" sz="quarter" idx="5"/>
          </p:nvPr>
        </p:nvSpPr>
        <p:spPr/>
        <p:txBody>
          <a:bodyPr/>
          <a:lstStyle/>
          <a:p>
            <a:fld id="{FFA3CD19-6EB2-4B13-A315-EEB1AD09EA13}" type="slidenum">
              <a:rPr lang="nl-BE" smtClean="0"/>
              <a:t>2</a:t>
            </a:fld>
            <a:endParaRPr lang="nl-BE" dirty="0"/>
          </a:p>
        </p:txBody>
      </p:sp>
    </p:spTree>
    <p:extLst>
      <p:ext uri="{BB962C8B-B14F-4D97-AF65-F5344CB8AC3E}">
        <p14:creationId xmlns:p14="http://schemas.microsoft.com/office/powerpoint/2010/main" val="183403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3</a:t>
            </a:fld>
            <a:endParaRPr lang="nl-BE"/>
          </a:p>
        </p:txBody>
      </p:sp>
    </p:spTree>
    <p:extLst>
      <p:ext uri="{BB962C8B-B14F-4D97-AF65-F5344CB8AC3E}">
        <p14:creationId xmlns:p14="http://schemas.microsoft.com/office/powerpoint/2010/main" val="164347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889" b="0" i="0" u="none" strike="noStrike" kern="1200" baseline="0" dirty="0" err="1">
                <a:solidFill>
                  <a:schemeClr val="tx1"/>
                </a:solidFill>
                <a:latin typeface="+mn-lt"/>
                <a:ea typeface="+mn-ea"/>
                <a:cs typeface="+mn-cs"/>
              </a:rPr>
              <a:t>delaware</a:t>
            </a:r>
            <a:r>
              <a:rPr lang="nl-BE" sz="889" b="0" i="0" u="none" strike="noStrike" kern="1200" baseline="0" dirty="0">
                <a:solidFill>
                  <a:schemeClr val="tx1"/>
                </a:solidFill>
                <a:latin typeface="+mn-lt"/>
                <a:ea typeface="+mn-ea"/>
                <a:cs typeface="+mn-cs"/>
              </a:rPr>
              <a:t> maakt oplossingen met SAP en </a:t>
            </a:r>
            <a:r>
              <a:rPr lang="nl-BE" sz="889" b="0" i="0" u="none" strike="noStrike" kern="1200" baseline="0" dirty="0" err="1">
                <a:solidFill>
                  <a:schemeClr val="tx1"/>
                </a:solidFill>
                <a:latin typeface="+mn-lt"/>
                <a:ea typeface="+mn-ea"/>
                <a:cs typeface="+mn-cs"/>
              </a:rPr>
              <a:t>microsoft</a:t>
            </a:r>
            <a:r>
              <a:rPr lang="nl-BE" sz="889" b="0" i="0" u="none" strike="noStrike" kern="1200" baseline="0" dirty="0">
                <a:solidFill>
                  <a:schemeClr val="tx1"/>
                </a:solidFill>
                <a:latin typeface="+mn-lt"/>
                <a:ea typeface="+mn-ea"/>
                <a:cs typeface="+mn-cs"/>
              </a:rPr>
              <a:t>.</a:t>
            </a:r>
          </a:p>
          <a:p>
            <a:r>
              <a:rPr lang="nl-BE" sz="889" b="0" i="0" u="none" strike="noStrike" kern="1200" baseline="0" dirty="0">
                <a:solidFill>
                  <a:schemeClr val="tx1"/>
                </a:solidFill>
                <a:latin typeface="+mn-lt"/>
                <a:ea typeface="+mn-ea"/>
                <a:cs typeface="+mn-cs"/>
              </a:rPr>
              <a:t>Van integratie tot development</a:t>
            </a:r>
          </a:p>
          <a:p>
            <a:r>
              <a:rPr lang="nl-BE" sz="889" b="0" i="0" u="none" strike="noStrike" kern="1200" baseline="0" dirty="0">
                <a:solidFill>
                  <a:schemeClr val="tx1"/>
                </a:solidFill>
                <a:latin typeface="+mn-lt"/>
                <a:ea typeface="+mn-ea"/>
                <a:cs typeface="+mn-cs"/>
              </a:rPr>
              <a:t>Een snel groeiend bedrijf.</a:t>
            </a:r>
          </a:p>
          <a:p>
            <a:r>
              <a:rPr lang="nl-BE" sz="889" b="0" i="0" u="none" strike="noStrike" kern="1200" baseline="0" dirty="0">
                <a:solidFill>
                  <a:schemeClr val="tx1"/>
                </a:solidFill>
                <a:latin typeface="+mn-lt"/>
                <a:ea typeface="+mn-ea"/>
                <a:cs typeface="+mn-cs"/>
              </a:rPr>
              <a:t>Continue oplossing beter maken.</a:t>
            </a:r>
          </a:p>
          <a:p>
            <a:r>
              <a:rPr lang="nl-BE" sz="889" b="0" i="0" u="none" strike="noStrike" kern="1200" baseline="0" dirty="0">
                <a:solidFill>
                  <a:schemeClr val="tx1"/>
                </a:solidFill>
                <a:latin typeface="+mn-lt"/>
                <a:ea typeface="+mn-ea"/>
                <a:cs typeface="+mn-cs"/>
              </a:rPr>
              <a:t>De business helpen door hun requirements in een oplossing  te gieten.</a:t>
            </a:r>
          </a:p>
          <a:p>
            <a:r>
              <a:rPr lang="nl-BE" sz="889" b="0" i="0" u="none" strike="noStrike" kern="1200" baseline="0" dirty="0">
                <a:solidFill>
                  <a:schemeClr val="tx1"/>
                </a:solidFill>
                <a:latin typeface="+mn-lt"/>
                <a:ea typeface="+mn-ea"/>
                <a:cs typeface="+mn-cs"/>
              </a:rPr>
              <a:t>Continue service leveren, bij problemen zo snel mogelijk hulp bieden.</a:t>
            </a:r>
          </a:p>
          <a:p>
            <a:endParaRPr lang="en-US" dirty="0"/>
          </a:p>
        </p:txBody>
      </p:sp>
      <p:sp>
        <p:nvSpPr>
          <p:cNvPr id="4" name="Slide Number Placeholder 3"/>
          <p:cNvSpPr>
            <a:spLocks noGrp="1"/>
          </p:cNvSpPr>
          <p:nvPr>
            <p:ph type="sldNum" sz="quarter" idx="5"/>
          </p:nvPr>
        </p:nvSpPr>
        <p:spPr/>
        <p:txBody>
          <a:bodyPr/>
          <a:lstStyle/>
          <a:p>
            <a:fld id="{FFA3CD19-6EB2-4B13-A315-EEB1AD09EA13}" type="slidenum">
              <a:rPr lang="nl-BE" smtClean="0"/>
              <a:t>4</a:t>
            </a:fld>
            <a:endParaRPr lang="nl-BE"/>
          </a:p>
        </p:txBody>
      </p:sp>
    </p:spTree>
    <p:extLst>
      <p:ext uri="{BB962C8B-B14F-4D97-AF65-F5344CB8AC3E}">
        <p14:creationId xmlns:p14="http://schemas.microsoft.com/office/powerpoint/2010/main" val="274164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Mijn stage ging door in het domein Connect Systems &amp; People.  Technische domein binnen delaware.</a:t>
            </a:r>
          </a:p>
          <a:p>
            <a:r>
              <a:rPr lang="nl-BE" noProof="0" dirty="0"/>
              <a:t>Het team waarin ik zat, valt binnen Integratie. Integratie omvat volgende: “The bridge </a:t>
            </a:r>
            <a:r>
              <a:rPr lang="nl-BE" noProof="0" dirty="0" err="1"/>
              <a:t>that</a:t>
            </a:r>
            <a:r>
              <a:rPr lang="nl-BE" noProof="0" dirty="0"/>
              <a:t> </a:t>
            </a:r>
            <a:r>
              <a:rPr lang="nl-BE" noProof="0" dirty="0" err="1"/>
              <a:t>controls</a:t>
            </a:r>
            <a:r>
              <a:rPr lang="nl-BE" noProof="0" dirty="0"/>
              <a:t> </a:t>
            </a:r>
            <a:r>
              <a:rPr lang="nl-BE" noProof="0" dirty="0" err="1"/>
              <a:t>and</a:t>
            </a:r>
            <a:r>
              <a:rPr lang="nl-BE" noProof="0" dirty="0"/>
              <a:t> </a:t>
            </a:r>
            <a:r>
              <a:rPr lang="nl-BE" noProof="0" dirty="0" err="1"/>
              <a:t>connects</a:t>
            </a:r>
            <a:r>
              <a:rPr lang="nl-BE" noProof="0" dirty="0"/>
              <a:t> </a:t>
            </a:r>
            <a:r>
              <a:rPr lang="nl-BE" noProof="0" dirty="0" err="1"/>
              <a:t>all</a:t>
            </a:r>
            <a:r>
              <a:rPr lang="nl-BE" noProof="0" dirty="0"/>
              <a:t> </a:t>
            </a:r>
            <a:r>
              <a:rPr lang="nl-BE" noProof="0" dirty="0" err="1"/>
              <a:t>trafic</a:t>
            </a:r>
            <a:r>
              <a:rPr lang="nl-BE" noProof="0" dirty="0"/>
              <a:t>”.</a:t>
            </a:r>
          </a:p>
          <a:p>
            <a:r>
              <a:rPr lang="nl-BE" noProof="0" dirty="0"/>
              <a:t>Binnen integratie is er ook onderscheidt tussen Microsoft en SAP. </a:t>
            </a:r>
          </a:p>
          <a:p>
            <a:r>
              <a:rPr lang="nl-BE" noProof="0" dirty="0"/>
              <a:t>Ik deed mijn stage binnen het SAP integratie team. </a:t>
            </a:r>
          </a:p>
          <a:p>
            <a:endParaRPr lang="nl-BE" noProof="0" dirty="0"/>
          </a:p>
          <a:p>
            <a:r>
              <a:rPr lang="nl-BE" noProof="0" dirty="0"/>
              <a:t>Ik ben studente aan de HoGent. Een mooie quote van hun site is volgende: “Flexibility </a:t>
            </a:r>
            <a:r>
              <a:rPr lang="nl-BE" noProof="0" dirty="0" err="1"/>
              <a:t>and</a:t>
            </a:r>
            <a:r>
              <a:rPr lang="nl-BE" noProof="0" dirty="0"/>
              <a:t> </a:t>
            </a:r>
            <a:r>
              <a:rPr lang="nl-BE" noProof="0" dirty="0" err="1"/>
              <a:t>ability</a:t>
            </a:r>
            <a:r>
              <a:rPr lang="nl-BE" noProof="0" dirty="0"/>
              <a:t> to </a:t>
            </a:r>
            <a:r>
              <a:rPr lang="nl-BE" noProof="0" dirty="0" err="1"/>
              <a:t>adapt</a:t>
            </a:r>
            <a:r>
              <a:rPr lang="nl-BE" noProof="0" dirty="0"/>
              <a:t> </a:t>
            </a:r>
            <a:r>
              <a:rPr lang="nl-BE" noProof="0" dirty="0" err="1"/>
              <a:t>quickly</a:t>
            </a:r>
            <a:r>
              <a:rPr lang="nl-BE" noProof="0" dirty="0"/>
              <a:t> to change, ar on of </a:t>
            </a:r>
            <a:r>
              <a:rPr lang="nl-BE" noProof="0" dirty="0" err="1"/>
              <a:t>the</a:t>
            </a:r>
            <a:r>
              <a:rPr lang="nl-BE" noProof="0" dirty="0"/>
              <a:t> most important </a:t>
            </a:r>
            <a:r>
              <a:rPr lang="nl-BE" noProof="0" dirty="0" err="1"/>
              <a:t>competences</a:t>
            </a:r>
            <a:r>
              <a:rPr lang="nl-BE" noProof="0" dirty="0"/>
              <a:t>”. Wij als IT’ers moeten flexibel zijn, we moeten snel wennen aan een situatie en snel denken over een probleem.</a:t>
            </a:r>
          </a:p>
        </p:txBody>
      </p:sp>
      <p:sp>
        <p:nvSpPr>
          <p:cNvPr id="4" name="Slide Number Placeholder 3"/>
          <p:cNvSpPr>
            <a:spLocks noGrp="1"/>
          </p:cNvSpPr>
          <p:nvPr>
            <p:ph type="sldNum" sz="quarter" idx="5"/>
          </p:nvPr>
        </p:nvSpPr>
        <p:spPr/>
        <p:txBody>
          <a:bodyPr/>
          <a:lstStyle/>
          <a:p>
            <a:fld id="{FFA3CD19-6EB2-4B13-A315-EEB1AD09EA13}" type="slidenum">
              <a:rPr lang="nl-BE" smtClean="0"/>
              <a:t>5</a:t>
            </a:fld>
            <a:endParaRPr lang="nl-BE"/>
          </a:p>
        </p:txBody>
      </p:sp>
    </p:spTree>
    <p:extLst>
      <p:ext uri="{BB962C8B-B14F-4D97-AF65-F5344CB8AC3E}">
        <p14:creationId xmlns:p14="http://schemas.microsoft.com/office/powerpoint/2010/main" val="80744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De eerste weken maakte ik TRAC oefeningen om met CPI te leren werken. </a:t>
            </a:r>
          </a:p>
          <a:p>
            <a:r>
              <a:rPr lang="nl-BE" noProof="0" dirty="0"/>
              <a:t>Dan maakte ik ook oefeningen op Enterprise messaging om de basis beter te begrijpen.</a:t>
            </a:r>
          </a:p>
          <a:p>
            <a:endParaRPr lang="nl-BE" noProof="0" dirty="0"/>
          </a:p>
          <a:p>
            <a:r>
              <a:rPr lang="nl-BE" noProof="0" dirty="0"/>
              <a:t>Eens ik een beetje kon werken met CPI en Enterprise Messaging begreep, probeerde ik een structuur en flow uit te denken die een mogelijk oplossing kon bieden voor de business case. </a:t>
            </a:r>
          </a:p>
          <a:p>
            <a:r>
              <a:rPr lang="nl-BE" noProof="0" dirty="0"/>
              <a:t>Toen begon ik ook met flows te tekenen en te testen </a:t>
            </a:r>
            <a:r>
              <a:rPr lang="nl-BE" noProof="0" dirty="0" err="1"/>
              <a:t>ofdat</a:t>
            </a:r>
            <a:r>
              <a:rPr lang="nl-BE" noProof="0" dirty="0"/>
              <a:t> ze werkten.</a:t>
            </a:r>
          </a:p>
          <a:p>
            <a:endParaRPr lang="nl-BE" noProof="0" dirty="0"/>
          </a:p>
          <a:p>
            <a:r>
              <a:rPr lang="nl-BE" noProof="0" dirty="0"/>
              <a:t>Ongeveer halverwege mijn stage begon ik met research over </a:t>
            </a:r>
            <a:r>
              <a:rPr lang="nl-BE" noProof="0" dirty="0" err="1"/>
              <a:t>webhooks</a:t>
            </a:r>
            <a:r>
              <a:rPr lang="nl-BE" noProof="0" dirty="0"/>
              <a:t>. Op dat moment was de technologie nog niet zo uitgebreid dat </a:t>
            </a:r>
            <a:r>
              <a:rPr lang="nl-BE" noProof="0" dirty="0" err="1"/>
              <a:t>webhooks</a:t>
            </a:r>
            <a:r>
              <a:rPr lang="nl-BE" noProof="0" dirty="0"/>
              <a:t> konden gebruikt worden. Sinds 20 mei is het mogelijk om authenticatie en de handshake goed te krijgen. Dit was een van de redenen waarom </a:t>
            </a:r>
            <a:r>
              <a:rPr lang="nl-BE" noProof="0" dirty="0" err="1"/>
              <a:t>webhooks</a:t>
            </a:r>
            <a:r>
              <a:rPr lang="nl-BE" noProof="0" dirty="0"/>
              <a:t> halverwege mijn stage nog geen oplossing was. </a:t>
            </a:r>
          </a:p>
          <a:p>
            <a:endParaRPr lang="nl-BE" noProof="0" dirty="0"/>
          </a:p>
          <a:p>
            <a:r>
              <a:rPr lang="nl-BE" noProof="0" dirty="0"/>
              <a:t>De laatste weken van mijn stage, ben ik begonnen aan de GUI en het optimaliseren van de flows. </a:t>
            </a:r>
          </a:p>
          <a:p>
            <a:r>
              <a:rPr lang="nl-BE" noProof="0" dirty="0"/>
              <a:t>Eens de GUI af was ben ik begonnen met het testen en zorgen dat de applicatie robuust is.</a:t>
            </a:r>
          </a:p>
        </p:txBody>
      </p:sp>
      <p:sp>
        <p:nvSpPr>
          <p:cNvPr id="4" name="Slide Number Placeholder 3"/>
          <p:cNvSpPr>
            <a:spLocks noGrp="1"/>
          </p:cNvSpPr>
          <p:nvPr>
            <p:ph type="sldNum" sz="quarter" idx="5"/>
          </p:nvPr>
        </p:nvSpPr>
        <p:spPr/>
        <p:txBody>
          <a:bodyPr/>
          <a:lstStyle/>
          <a:p>
            <a:fld id="{FFA3CD19-6EB2-4B13-A315-EEB1AD09EA13}" type="slidenum">
              <a:rPr lang="nl-BE" smtClean="0"/>
              <a:t>7</a:t>
            </a:fld>
            <a:endParaRPr lang="nl-BE"/>
          </a:p>
        </p:txBody>
      </p:sp>
    </p:spTree>
    <p:extLst>
      <p:ext uri="{BB962C8B-B14F-4D97-AF65-F5344CB8AC3E}">
        <p14:creationId xmlns:p14="http://schemas.microsoft.com/office/powerpoint/2010/main" val="70411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7315" rtl="0" eaLnBrk="1" fontAlgn="auto" latinLnBrk="0" hangingPunct="1">
              <a:lnSpc>
                <a:spcPct val="100000"/>
              </a:lnSpc>
              <a:spcBef>
                <a:spcPts val="0"/>
              </a:spcBef>
              <a:spcAft>
                <a:spcPts val="0"/>
              </a:spcAft>
              <a:buClrTx/>
              <a:buSzTx/>
              <a:buFontTx/>
              <a:buNone/>
              <a:tabLst/>
              <a:defRPr/>
            </a:pPr>
            <a:r>
              <a:rPr lang="en-US" dirty="0"/>
              <a:t>Het business </a:t>
            </a:r>
            <a:r>
              <a:rPr lang="en-US" dirty="0" err="1"/>
              <a:t>idee</a:t>
            </a:r>
            <a:r>
              <a:rPr lang="en-US" dirty="0"/>
              <a:t> is </a:t>
            </a:r>
            <a:r>
              <a:rPr lang="en-US" dirty="0" err="1"/>
              <a:t>dat</a:t>
            </a:r>
            <a:r>
              <a:rPr lang="en-US" dirty="0"/>
              <a:t> </a:t>
            </a:r>
            <a:r>
              <a:rPr lang="en-US" dirty="0" err="1"/>
              <a:t>bij</a:t>
            </a:r>
            <a:r>
              <a:rPr lang="en-US" dirty="0"/>
              <a:t> </a:t>
            </a:r>
            <a:r>
              <a:rPr lang="en-US" dirty="0" err="1"/>
              <a:t>een</a:t>
            </a:r>
            <a:r>
              <a:rPr lang="en-US" dirty="0"/>
              <a:t> </a:t>
            </a:r>
            <a:r>
              <a:rPr lang="en-US" dirty="0" err="1"/>
              <a:t>verandering</a:t>
            </a:r>
            <a:r>
              <a:rPr lang="en-US" dirty="0"/>
              <a:t> </a:t>
            </a:r>
            <a:r>
              <a:rPr lang="en-US" dirty="0" err="1"/>
              <a:t>aan</a:t>
            </a:r>
            <a:r>
              <a:rPr lang="en-US" dirty="0"/>
              <a:t> </a:t>
            </a:r>
            <a:r>
              <a:rPr lang="en-US" dirty="0" err="1"/>
              <a:t>een</a:t>
            </a:r>
            <a:r>
              <a:rPr lang="en-US" dirty="0"/>
              <a:t> </a:t>
            </a:r>
            <a:r>
              <a:rPr lang="en-US" dirty="0" err="1"/>
              <a:t>verkoopsorder</a:t>
            </a:r>
            <a:r>
              <a:rPr lang="en-US" dirty="0"/>
              <a:t>, de </a:t>
            </a:r>
            <a:r>
              <a:rPr lang="en-US" dirty="0" err="1"/>
              <a:t>derden</a:t>
            </a:r>
            <a:r>
              <a:rPr lang="en-US" dirty="0"/>
              <a:t> </a:t>
            </a:r>
            <a:r>
              <a:rPr lang="en-US" dirty="0" err="1"/>
              <a:t>een</a:t>
            </a:r>
            <a:r>
              <a:rPr lang="en-US" dirty="0"/>
              <a:t> melding/mail </a:t>
            </a:r>
            <a:r>
              <a:rPr lang="en-US" dirty="0" err="1"/>
              <a:t>ontvangen</a:t>
            </a:r>
            <a:r>
              <a:rPr lang="en-US" dirty="0"/>
              <a:t>. </a:t>
            </a:r>
            <a:r>
              <a:rPr lang="nl-BE" noProof="0" dirty="0"/>
              <a:t> </a:t>
            </a:r>
          </a:p>
          <a:p>
            <a:pPr marL="0" marR="0" lvl="0" indent="0" algn="l" defTabSz="677315" rtl="0" eaLnBrk="1" fontAlgn="auto" latinLnBrk="0" hangingPunct="1">
              <a:lnSpc>
                <a:spcPct val="100000"/>
              </a:lnSpc>
              <a:spcBef>
                <a:spcPts val="0"/>
              </a:spcBef>
              <a:spcAft>
                <a:spcPts val="0"/>
              </a:spcAft>
              <a:buClrTx/>
              <a:buSzTx/>
              <a:buFontTx/>
              <a:buNone/>
              <a:tabLst/>
              <a:defRPr/>
            </a:pPr>
            <a:r>
              <a:rPr lang="nl-BE" noProof="0" dirty="0"/>
              <a:t>De oplossing die hiervoor gevonden wordt, moet dynamisch, robuust en herbruikbaar zijn.</a:t>
            </a:r>
          </a:p>
          <a:p>
            <a:pPr marL="0" marR="0" lvl="0" indent="0" algn="l" defTabSz="677315" rtl="0" eaLnBrk="1" fontAlgn="auto" latinLnBrk="0" hangingPunct="1">
              <a:lnSpc>
                <a:spcPct val="100000"/>
              </a:lnSpc>
              <a:spcBef>
                <a:spcPts val="0"/>
              </a:spcBef>
              <a:spcAft>
                <a:spcPts val="0"/>
              </a:spcAft>
              <a:buClrTx/>
              <a:buSzTx/>
              <a:buFontTx/>
              <a:buNone/>
              <a:tabLst/>
              <a:defRPr/>
            </a:pPr>
            <a:r>
              <a:rPr lang="nl-BE" noProof="0" dirty="0"/>
              <a:t>De klant kan een mail ontvangen van meerdere orders. Dit zorgt ervoor dat enkel de klanten die meldingen willen ontvangen, deze ook krijgen.</a:t>
            </a:r>
          </a:p>
        </p:txBody>
      </p:sp>
      <p:sp>
        <p:nvSpPr>
          <p:cNvPr id="4" name="Slide Number Placeholder 3"/>
          <p:cNvSpPr>
            <a:spLocks noGrp="1"/>
          </p:cNvSpPr>
          <p:nvPr>
            <p:ph type="sldNum" sz="quarter" idx="5"/>
          </p:nvPr>
        </p:nvSpPr>
        <p:spPr/>
        <p:txBody>
          <a:bodyPr/>
          <a:lstStyle/>
          <a:p>
            <a:fld id="{FFA3CD19-6EB2-4B13-A315-EEB1AD09EA13}" type="slidenum">
              <a:rPr lang="nl-BE" smtClean="0"/>
              <a:t>9</a:t>
            </a:fld>
            <a:endParaRPr lang="nl-BE"/>
          </a:p>
        </p:txBody>
      </p:sp>
    </p:spTree>
    <p:extLst>
      <p:ext uri="{BB962C8B-B14F-4D97-AF65-F5344CB8AC3E}">
        <p14:creationId xmlns:p14="http://schemas.microsoft.com/office/powerpoint/2010/main" val="339221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De </a:t>
            </a:r>
            <a:r>
              <a:rPr lang="nl-BE" noProof="0" dirty="0" err="1"/>
              <a:t>requirements</a:t>
            </a:r>
            <a:r>
              <a:rPr lang="nl-BE" noProof="0" dirty="0"/>
              <a:t> van opdracht zijn volgende:</a:t>
            </a:r>
          </a:p>
          <a:p>
            <a:pPr marL="171450" indent="-171450">
              <a:buFont typeface="Arial" panose="020B0604020202020204" pitchFamily="34" charset="0"/>
              <a:buChar char="•"/>
            </a:pPr>
            <a:r>
              <a:rPr lang="nl-BE" noProof="0" dirty="0" err="1"/>
              <a:t>Dynamic</a:t>
            </a:r>
            <a:r>
              <a:rPr lang="nl-BE" noProof="0" dirty="0"/>
              <a:t> solution: De oplossing moet dynamisch zijn. De uitgedachte processen kunnen toegepast worden bij verschillende klanten.</a:t>
            </a:r>
          </a:p>
          <a:p>
            <a:pPr marL="171450" indent="-171450">
              <a:buFont typeface="Arial" panose="020B0604020202020204" pitchFamily="34" charset="0"/>
              <a:buChar char="•"/>
            </a:pPr>
            <a:r>
              <a:rPr lang="nl-BE" noProof="0" dirty="0" err="1"/>
              <a:t>Graphic</a:t>
            </a:r>
            <a:r>
              <a:rPr lang="nl-BE" noProof="0" dirty="0"/>
              <a:t> user interface: De klant moet zich kunnen registreren via een webpagina. Gebruikersvriendelijkheid is heel belangrijk. </a:t>
            </a:r>
          </a:p>
          <a:p>
            <a:pPr marL="171450" indent="-171450">
              <a:buFont typeface="Arial" panose="020B0604020202020204" pitchFamily="34" charset="0"/>
              <a:buChar char="•"/>
            </a:pPr>
            <a:r>
              <a:rPr lang="nl-BE" noProof="0" dirty="0"/>
              <a:t>Enterprise Messaging: Bij het uitdenken en realiseren van de oplossing moet er gebruik gemaakt worden van Enterprise Messaging. Deze term wordt later uitgelegd.</a:t>
            </a:r>
          </a:p>
          <a:p>
            <a:pPr marL="171450" indent="-171450">
              <a:buFont typeface="Arial" panose="020B0604020202020204" pitchFamily="34" charset="0"/>
              <a:buChar char="•"/>
            </a:pPr>
            <a:r>
              <a:rPr lang="nl-BE" noProof="0" dirty="0"/>
              <a:t>No manual </a:t>
            </a:r>
            <a:r>
              <a:rPr lang="nl-BE" noProof="0" dirty="0" err="1"/>
              <a:t>interaction</a:t>
            </a:r>
            <a:r>
              <a:rPr lang="nl-BE" noProof="0" dirty="0"/>
              <a:t>: De oplossing moet zorgen voor minimale interactie met de klant. De klant moet zich enkel registreren en dan subscriben op de verkooporders. De klant moet hierna niks meer doen om mails te ontvangen.</a:t>
            </a:r>
          </a:p>
        </p:txBody>
      </p:sp>
      <p:sp>
        <p:nvSpPr>
          <p:cNvPr id="4" name="Slide Number Placeholder 3"/>
          <p:cNvSpPr>
            <a:spLocks noGrp="1"/>
          </p:cNvSpPr>
          <p:nvPr>
            <p:ph type="sldNum" sz="quarter" idx="5"/>
          </p:nvPr>
        </p:nvSpPr>
        <p:spPr/>
        <p:txBody>
          <a:bodyPr/>
          <a:lstStyle/>
          <a:p>
            <a:fld id="{FFA3CD19-6EB2-4B13-A315-EEB1AD09EA13}" type="slidenum">
              <a:rPr lang="nl-BE" smtClean="0"/>
              <a:t>10</a:t>
            </a:fld>
            <a:endParaRPr lang="nl-BE"/>
          </a:p>
        </p:txBody>
      </p:sp>
    </p:spTree>
    <p:extLst>
      <p:ext uri="{BB962C8B-B14F-4D97-AF65-F5344CB8AC3E}">
        <p14:creationId xmlns:p14="http://schemas.microsoft.com/office/powerpoint/2010/main" val="4462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err="1"/>
              <a:t>Voor</a:t>
            </a:r>
            <a:r>
              <a:rPr lang="en-GB" dirty="0"/>
              <a:t> </a:t>
            </a:r>
            <a:r>
              <a:rPr lang="en-GB" dirty="0" err="1"/>
              <a:t>mijn</a:t>
            </a:r>
            <a:r>
              <a:rPr lang="en-GB" dirty="0"/>
              <a:t> </a:t>
            </a:r>
            <a:r>
              <a:rPr lang="en-GB" dirty="0" err="1"/>
              <a:t>stageopdracht</a:t>
            </a:r>
            <a:r>
              <a:rPr lang="en-GB" dirty="0"/>
              <a:t> </a:t>
            </a:r>
            <a:r>
              <a:rPr lang="en-GB" dirty="0" err="1"/>
              <a:t>heb</a:t>
            </a:r>
            <a:r>
              <a:rPr lang="en-GB" dirty="0"/>
              <a:t> </a:t>
            </a:r>
            <a:r>
              <a:rPr lang="en-GB" dirty="0" err="1"/>
              <a:t>ik</a:t>
            </a:r>
            <a:r>
              <a:rPr lang="en-GB" dirty="0"/>
              <a:t> </a:t>
            </a:r>
            <a:r>
              <a:rPr lang="en-GB" dirty="0" err="1"/>
              <a:t>gebruik</a:t>
            </a:r>
            <a:r>
              <a:rPr lang="en-GB" dirty="0"/>
              <a:t> </a:t>
            </a:r>
            <a:r>
              <a:rPr lang="en-GB" dirty="0" err="1"/>
              <a:t>gemaakt</a:t>
            </a:r>
            <a:r>
              <a:rPr lang="en-GB" dirty="0"/>
              <a:t> van SAP Cloud platform integration suite.</a:t>
            </a:r>
          </a:p>
          <a:p>
            <a:endParaRPr lang="en-GB" dirty="0"/>
          </a:p>
        </p:txBody>
      </p:sp>
      <p:sp>
        <p:nvSpPr>
          <p:cNvPr id="4" name="Tijdelijke aanduiding voor dianummer 3"/>
          <p:cNvSpPr>
            <a:spLocks noGrp="1"/>
          </p:cNvSpPr>
          <p:nvPr>
            <p:ph type="sldNum" sz="quarter" idx="5"/>
          </p:nvPr>
        </p:nvSpPr>
        <p:spPr/>
        <p:txBody>
          <a:bodyPr/>
          <a:lstStyle/>
          <a:p>
            <a:fld id="{FFA3CD19-6EB2-4B13-A315-EEB1AD09EA13}" type="slidenum">
              <a:rPr lang="nl-BE" smtClean="0"/>
              <a:t>11</a:t>
            </a:fld>
            <a:endParaRPr lang="nl-BE"/>
          </a:p>
        </p:txBody>
      </p:sp>
    </p:spTree>
    <p:extLst>
      <p:ext uri="{BB962C8B-B14F-4D97-AF65-F5344CB8AC3E}">
        <p14:creationId xmlns:p14="http://schemas.microsoft.com/office/powerpoint/2010/main" val="426167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573277" y="-6658"/>
            <a:ext cx="6579046" cy="5157216"/>
          </a:xfrm>
          <a:custGeom>
            <a:avLst/>
            <a:gdLst>
              <a:gd name="connsiteX0" fmla="*/ 0 w 9976103"/>
              <a:gd name="connsiteY0" fmla="*/ 6858000 h 6858000"/>
              <a:gd name="connsiteX1" fmla="*/ 1705379 w 9976103"/>
              <a:gd name="connsiteY1" fmla="*/ 0 h 6858000"/>
              <a:gd name="connsiteX2" fmla="*/ 8270724 w 9976103"/>
              <a:gd name="connsiteY2" fmla="*/ 0 h 6858000"/>
              <a:gd name="connsiteX3" fmla="*/ 9976103 w 9976103"/>
              <a:gd name="connsiteY3" fmla="*/ 6858000 h 6858000"/>
              <a:gd name="connsiteX4" fmla="*/ 0 w 9976103"/>
              <a:gd name="connsiteY4" fmla="*/ 6858000 h 6858000"/>
              <a:gd name="connsiteX0" fmla="*/ 0 w 8284463"/>
              <a:gd name="connsiteY0" fmla="*/ 6858000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58000 h 6876288"/>
              <a:gd name="connsiteX0" fmla="*/ 0 w 8284463"/>
              <a:gd name="connsiteY0" fmla="*/ 6866878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66878 h 6876288"/>
              <a:gd name="connsiteX0" fmla="*/ 0 w 8289461"/>
              <a:gd name="connsiteY0" fmla="*/ 6866878 h 6876288"/>
              <a:gd name="connsiteX1" fmla="*/ 1705379 w 8289461"/>
              <a:gd name="connsiteY1" fmla="*/ 0 h 6876288"/>
              <a:gd name="connsiteX2" fmla="*/ 8288479 w 8289461"/>
              <a:gd name="connsiteY2" fmla="*/ 0 h 6876288"/>
              <a:gd name="connsiteX3" fmla="*/ 8284463 w 8289461"/>
              <a:gd name="connsiteY3" fmla="*/ 6876288 h 6876288"/>
              <a:gd name="connsiteX4" fmla="*/ 0 w 8289461"/>
              <a:gd name="connsiteY4" fmla="*/ 6866878 h 6876288"/>
              <a:gd name="connsiteX0" fmla="*/ 0 w 8772061"/>
              <a:gd name="connsiteY0" fmla="*/ 6854178 h 6876288"/>
              <a:gd name="connsiteX1" fmla="*/ 21879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66878 h 6888988"/>
              <a:gd name="connsiteX1" fmla="*/ 2213379 w 8772061"/>
              <a:gd name="connsiteY1" fmla="*/ 0 h 6888988"/>
              <a:gd name="connsiteX2" fmla="*/ 8771079 w 8772061"/>
              <a:gd name="connsiteY2" fmla="*/ 12700 h 6888988"/>
              <a:gd name="connsiteX3" fmla="*/ 8767063 w 8772061"/>
              <a:gd name="connsiteY3" fmla="*/ 6888988 h 6888988"/>
              <a:gd name="connsiteX4" fmla="*/ 0 w 8772061"/>
              <a:gd name="connsiteY4" fmla="*/ 6866878 h 6888988"/>
              <a:gd name="connsiteX0" fmla="*/ 0 w 8772061"/>
              <a:gd name="connsiteY0" fmla="*/ 6866878 h 6888988"/>
              <a:gd name="connsiteX1" fmla="*/ 2213379 w 8772061"/>
              <a:gd name="connsiteY1" fmla="*/ 0 h 6888988"/>
              <a:gd name="connsiteX2" fmla="*/ 8771079 w 8772061"/>
              <a:gd name="connsiteY2" fmla="*/ 12700 h 6888988"/>
              <a:gd name="connsiteX3" fmla="*/ 8767063 w 8772061"/>
              <a:gd name="connsiteY3" fmla="*/ 6888988 h 6888988"/>
              <a:gd name="connsiteX4" fmla="*/ 0 w 8772061"/>
              <a:gd name="connsiteY4" fmla="*/ 6866878 h 6888988"/>
              <a:gd name="connsiteX0" fmla="*/ 0 w 8772061"/>
              <a:gd name="connsiteY0" fmla="*/ 6854178 h 6876288"/>
              <a:gd name="connsiteX1" fmla="*/ 22133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541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54178 h 6876288"/>
              <a:gd name="connsiteX0" fmla="*/ 0 w 8772061"/>
              <a:gd name="connsiteY0" fmla="*/ 68668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66878 h 6876288"/>
              <a:gd name="connsiteX0" fmla="*/ 0 w 8772061"/>
              <a:gd name="connsiteY0" fmla="*/ 6866878 h 6876288"/>
              <a:gd name="connsiteX1" fmla="*/ 2175279 w 8772061"/>
              <a:gd name="connsiteY1" fmla="*/ 0 h 6876288"/>
              <a:gd name="connsiteX2" fmla="*/ 8771079 w 8772061"/>
              <a:gd name="connsiteY2" fmla="*/ 0 h 6876288"/>
              <a:gd name="connsiteX3" fmla="*/ 8767063 w 8772061"/>
              <a:gd name="connsiteY3" fmla="*/ 6876288 h 6876288"/>
              <a:gd name="connsiteX4" fmla="*/ 0 w 8772061"/>
              <a:gd name="connsiteY4" fmla="*/ 6866878 h 687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2061" h="6876288">
                <a:moveTo>
                  <a:pt x="0" y="6866878"/>
                </a:moveTo>
                <a:lnTo>
                  <a:pt x="2175279" y="0"/>
                </a:lnTo>
                <a:lnTo>
                  <a:pt x="8771079" y="0"/>
                </a:lnTo>
                <a:cubicBezTo>
                  <a:pt x="8775659" y="2292096"/>
                  <a:pt x="8762483" y="4584192"/>
                  <a:pt x="8767063" y="6876288"/>
                </a:cubicBezTo>
                <a:lnTo>
                  <a:pt x="0" y="6866878"/>
                </a:lnTo>
                <a:close/>
              </a:path>
            </a:pathLst>
          </a:custGeom>
        </p:spPr>
        <p:txBody>
          <a:bodyPr/>
          <a:lstStyle/>
          <a:p>
            <a:r>
              <a:rPr lang="en-US"/>
              <a:t>Click icon to add picture</a:t>
            </a:r>
            <a:endParaRPr lang="nl-BE" dirty="0"/>
          </a:p>
        </p:txBody>
      </p:sp>
      <p:sp>
        <p:nvSpPr>
          <p:cNvPr id="3" name="Trapezoid 2"/>
          <p:cNvSpPr/>
          <p:nvPr userDrawn="1"/>
        </p:nvSpPr>
        <p:spPr>
          <a:xfrm rot="10800000">
            <a:off x="1" y="0"/>
            <a:ext cx="4219575" cy="5143500"/>
          </a:xfrm>
          <a:custGeom>
            <a:avLst/>
            <a:gdLst>
              <a:gd name="connsiteX0" fmla="*/ 0 w 5743134"/>
              <a:gd name="connsiteY0" fmla="*/ 5245100 h 5245100"/>
              <a:gd name="connsiteX1" fmla="*/ 1311275 w 5743134"/>
              <a:gd name="connsiteY1" fmla="*/ 0 h 5245100"/>
              <a:gd name="connsiteX2" fmla="*/ 4431859 w 5743134"/>
              <a:gd name="connsiteY2" fmla="*/ 0 h 5245100"/>
              <a:gd name="connsiteX3" fmla="*/ 5743134 w 5743134"/>
              <a:gd name="connsiteY3" fmla="*/ 5245100 h 5245100"/>
              <a:gd name="connsiteX4" fmla="*/ 0 w 5743134"/>
              <a:gd name="connsiteY4" fmla="*/ 5245100 h 5245100"/>
              <a:gd name="connsiteX0" fmla="*/ 0 w 5743134"/>
              <a:gd name="connsiteY0" fmla="*/ 8623300 h 8623300"/>
              <a:gd name="connsiteX1" fmla="*/ 1311275 w 5743134"/>
              <a:gd name="connsiteY1" fmla="*/ 337820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134" h="8623300">
                <a:moveTo>
                  <a:pt x="0" y="8623300"/>
                </a:moveTo>
                <a:cubicBezTo>
                  <a:pt x="741892" y="5748867"/>
                  <a:pt x="1509183" y="2849033"/>
                  <a:pt x="2225675" y="0"/>
                </a:cubicBezTo>
                <a:lnTo>
                  <a:pt x="5739959" y="0"/>
                </a:lnTo>
                <a:cubicBezTo>
                  <a:pt x="5741017" y="2874433"/>
                  <a:pt x="5742076" y="5748867"/>
                  <a:pt x="5743134" y="8623300"/>
                </a:cubicBezTo>
                <a:lnTo>
                  <a:pt x="0" y="8623300"/>
                </a:lnTo>
                <a:close/>
              </a:path>
            </a:pathLst>
          </a:custGeom>
          <a:solidFill>
            <a:schemeClr val="accent1"/>
          </a:solidFill>
          <a:ln>
            <a:solidFill>
              <a:schemeClr val="accent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nl-BE" sz="700"/>
          </a:p>
        </p:txBody>
      </p:sp>
      <p:sp>
        <p:nvSpPr>
          <p:cNvPr id="2" name="Title 1"/>
          <p:cNvSpPr>
            <a:spLocks noGrp="1"/>
          </p:cNvSpPr>
          <p:nvPr>
            <p:ph type="ctrTitle" hasCustomPrompt="1"/>
          </p:nvPr>
        </p:nvSpPr>
        <p:spPr>
          <a:xfrm>
            <a:off x="391112" y="2065523"/>
            <a:ext cx="2490927" cy="1355360"/>
          </a:xfrm>
        </p:spPr>
        <p:txBody>
          <a:bodyPr anchor="b">
            <a:noAutofit/>
          </a:bodyPr>
          <a:lstStyle>
            <a:lvl1pPr marL="0" indent="0" algn="l" defTabSz="672582" rtl="0" eaLnBrk="1" latinLnBrk="0" hangingPunct="1">
              <a:lnSpc>
                <a:spcPct val="90000"/>
              </a:lnSpc>
              <a:spcBef>
                <a:spcPct val="0"/>
              </a:spcBef>
              <a:buNone/>
              <a:tabLst/>
              <a:defRPr lang="nl-BE" sz="2400" kern="1200" dirty="0">
                <a:solidFill>
                  <a:schemeClr val="bg1"/>
                </a:solidFill>
                <a:latin typeface="Gill Sans MT" panose="020B0502020104020203" pitchFamily="34" charset="0"/>
                <a:ea typeface="+mj-ea"/>
                <a:cs typeface="Arial" panose="020B0604020202020204" pitchFamily="34" charset="0"/>
              </a:defRPr>
            </a:lvl1pPr>
          </a:lstStyle>
          <a:p>
            <a:r>
              <a:rPr lang="en-US" dirty="0"/>
              <a:t>CLICK </a:t>
            </a:r>
            <a:br>
              <a:rPr lang="en-US" dirty="0"/>
            </a:br>
            <a:r>
              <a:rPr lang="en-US" dirty="0"/>
              <a:t>TO EDIT MASTER TITLE STYLE</a:t>
            </a:r>
            <a:endParaRPr lang="nl-BE"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144" y="15000"/>
            <a:ext cx="2809015" cy="1081657"/>
          </a:xfrm>
          <a:prstGeom prst="rect">
            <a:avLst/>
          </a:prstGeom>
        </p:spPr>
      </p:pic>
    </p:spTree>
    <p:extLst>
      <p:ext uri="{BB962C8B-B14F-4D97-AF65-F5344CB8AC3E}">
        <p14:creationId xmlns:p14="http://schemas.microsoft.com/office/powerpoint/2010/main" val="101738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C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8652" y="273847"/>
            <a:ext cx="7000875" cy="994172"/>
          </a:xfrm>
        </p:spPr>
        <p:txBody>
          <a:bodyPr/>
          <a:lstStyle>
            <a:lvl1pPr>
              <a:defRPr sz="2400"/>
            </a:lvl1pPr>
          </a:lstStyle>
          <a:p>
            <a:r>
              <a:rPr lang="en-US" dirty="0"/>
              <a:t>CLICK TO EDIT MASTER TITLE STYLE</a:t>
            </a:r>
            <a:endParaRPr lang="nl-BE" dirty="0"/>
          </a:p>
        </p:txBody>
      </p:sp>
      <p:sp>
        <p:nvSpPr>
          <p:cNvPr id="8" name="Content Placeholder 2"/>
          <p:cNvSpPr>
            <a:spLocks noGrp="1"/>
          </p:cNvSpPr>
          <p:nvPr>
            <p:ph idx="1"/>
          </p:nvPr>
        </p:nvSpPr>
        <p:spPr>
          <a:xfrm>
            <a:off x="628652" y="1521401"/>
            <a:ext cx="7000875"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7"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spTree>
    <p:extLst>
      <p:ext uri="{BB962C8B-B14F-4D97-AF65-F5344CB8AC3E}">
        <p14:creationId xmlns:p14="http://schemas.microsoft.com/office/powerpoint/2010/main" val="195795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SLIDE_1">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578039" y="-6657"/>
            <a:ext cx="6574283" cy="5157303"/>
          </a:xfrm>
          <a:custGeom>
            <a:avLst/>
            <a:gdLst>
              <a:gd name="connsiteX0" fmla="*/ 0 w 9976103"/>
              <a:gd name="connsiteY0" fmla="*/ 6858000 h 6858000"/>
              <a:gd name="connsiteX1" fmla="*/ 1705379 w 9976103"/>
              <a:gd name="connsiteY1" fmla="*/ 0 h 6858000"/>
              <a:gd name="connsiteX2" fmla="*/ 8270724 w 9976103"/>
              <a:gd name="connsiteY2" fmla="*/ 0 h 6858000"/>
              <a:gd name="connsiteX3" fmla="*/ 9976103 w 9976103"/>
              <a:gd name="connsiteY3" fmla="*/ 6858000 h 6858000"/>
              <a:gd name="connsiteX4" fmla="*/ 0 w 9976103"/>
              <a:gd name="connsiteY4" fmla="*/ 6858000 h 6858000"/>
              <a:gd name="connsiteX0" fmla="*/ 0 w 8284463"/>
              <a:gd name="connsiteY0" fmla="*/ 6858000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58000 h 6876288"/>
              <a:gd name="connsiteX0" fmla="*/ 0 w 8284463"/>
              <a:gd name="connsiteY0" fmla="*/ 6866878 h 6876288"/>
              <a:gd name="connsiteX1" fmla="*/ 1705379 w 8284463"/>
              <a:gd name="connsiteY1" fmla="*/ 0 h 6876288"/>
              <a:gd name="connsiteX2" fmla="*/ 8270724 w 8284463"/>
              <a:gd name="connsiteY2" fmla="*/ 0 h 6876288"/>
              <a:gd name="connsiteX3" fmla="*/ 8284463 w 8284463"/>
              <a:gd name="connsiteY3" fmla="*/ 6876288 h 6876288"/>
              <a:gd name="connsiteX4" fmla="*/ 0 w 8284463"/>
              <a:gd name="connsiteY4" fmla="*/ 6866878 h 6876288"/>
              <a:gd name="connsiteX0" fmla="*/ 0 w 8289461"/>
              <a:gd name="connsiteY0" fmla="*/ 6866878 h 6876288"/>
              <a:gd name="connsiteX1" fmla="*/ 1705379 w 8289461"/>
              <a:gd name="connsiteY1" fmla="*/ 0 h 6876288"/>
              <a:gd name="connsiteX2" fmla="*/ 8288479 w 8289461"/>
              <a:gd name="connsiteY2" fmla="*/ 0 h 6876288"/>
              <a:gd name="connsiteX3" fmla="*/ 8284463 w 8289461"/>
              <a:gd name="connsiteY3" fmla="*/ 6876288 h 6876288"/>
              <a:gd name="connsiteX4" fmla="*/ 0 w 8289461"/>
              <a:gd name="connsiteY4" fmla="*/ 6866878 h 6876288"/>
              <a:gd name="connsiteX0" fmla="*/ 0 w 8765711"/>
              <a:gd name="connsiteY0" fmla="*/ 6857353 h 6876288"/>
              <a:gd name="connsiteX1" fmla="*/ 2181629 w 8765711"/>
              <a:gd name="connsiteY1" fmla="*/ 0 h 6876288"/>
              <a:gd name="connsiteX2" fmla="*/ 8764729 w 8765711"/>
              <a:gd name="connsiteY2" fmla="*/ 0 h 6876288"/>
              <a:gd name="connsiteX3" fmla="*/ 8760713 w 8765711"/>
              <a:gd name="connsiteY3" fmla="*/ 6876288 h 6876288"/>
              <a:gd name="connsiteX4" fmla="*/ 0 w 8765711"/>
              <a:gd name="connsiteY4" fmla="*/ 6857353 h 6876288"/>
              <a:gd name="connsiteX0" fmla="*/ 0 w 8765711"/>
              <a:gd name="connsiteY0" fmla="*/ 6876403 h 6876403"/>
              <a:gd name="connsiteX1" fmla="*/ 2181629 w 8765711"/>
              <a:gd name="connsiteY1" fmla="*/ 0 h 6876403"/>
              <a:gd name="connsiteX2" fmla="*/ 8764729 w 8765711"/>
              <a:gd name="connsiteY2" fmla="*/ 0 h 6876403"/>
              <a:gd name="connsiteX3" fmla="*/ 8760713 w 8765711"/>
              <a:gd name="connsiteY3" fmla="*/ 6876288 h 6876403"/>
              <a:gd name="connsiteX4" fmla="*/ 0 w 8765711"/>
              <a:gd name="connsiteY4" fmla="*/ 6876403 h 6876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5711" h="6876403">
                <a:moveTo>
                  <a:pt x="0" y="6876403"/>
                </a:moveTo>
                <a:lnTo>
                  <a:pt x="2181629" y="0"/>
                </a:lnTo>
                <a:lnTo>
                  <a:pt x="8764729" y="0"/>
                </a:lnTo>
                <a:cubicBezTo>
                  <a:pt x="8769309" y="2292096"/>
                  <a:pt x="8756133" y="4584192"/>
                  <a:pt x="8760713" y="6876288"/>
                </a:cubicBezTo>
                <a:lnTo>
                  <a:pt x="0" y="6876403"/>
                </a:lnTo>
                <a:close/>
              </a:path>
            </a:pathLst>
          </a:custGeom>
        </p:spPr>
        <p:txBody>
          <a:bodyPr/>
          <a:lstStyle/>
          <a:p>
            <a:r>
              <a:rPr lang="en-US"/>
              <a:t>Click icon to add picture</a:t>
            </a:r>
            <a:endParaRPr lang="nl-BE" dirty="0"/>
          </a:p>
        </p:txBody>
      </p:sp>
      <p:sp>
        <p:nvSpPr>
          <p:cNvPr id="9" name="Trapezoid 2"/>
          <p:cNvSpPr/>
          <p:nvPr userDrawn="1"/>
        </p:nvSpPr>
        <p:spPr>
          <a:xfrm rot="10800000">
            <a:off x="1" y="0"/>
            <a:ext cx="4219575" cy="5143500"/>
          </a:xfrm>
          <a:custGeom>
            <a:avLst/>
            <a:gdLst>
              <a:gd name="connsiteX0" fmla="*/ 0 w 5743134"/>
              <a:gd name="connsiteY0" fmla="*/ 5245100 h 5245100"/>
              <a:gd name="connsiteX1" fmla="*/ 1311275 w 5743134"/>
              <a:gd name="connsiteY1" fmla="*/ 0 h 5245100"/>
              <a:gd name="connsiteX2" fmla="*/ 4431859 w 5743134"/>
              <a:gd name="connsiteY2" fmla="*/ 0 h 5245100"/>
              <a:gd name="connsiteX3" fmla="*/ 5743134 w 5743134"/>
              <a:gd name="connsiteY3" fmla="*/ 5245100 h 5245100"/>
              <a:gd name="connsiteX4" fmla="*/ 0 w 5743134"/>
              <a:gd name="connsiteY4" fmla="*/ 5245100 h 5245100"/>
              <a:gd name="connsiteX0" fmla="*/ 0 w 5743134"/>
              <a:gd name="connsiteY0" fmla="*/ 8623300 h 8623300"/>
              <a:gd name="connsiteX1" fmla="*/ 1311275 w 5743134"/>
              <a:gd name="connsiteY1" fmla="*/ 337820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 name="connsiteX0" fmla="*/ 0 w 5743134"/>
              <a:gd name="connsiteY0" fmla="*/ 8623300 h 8623300"/>
              <a:gd name="connsiteX1" fmla="*/ 2225675 w 5743134"/>
              <a:gd name="connsiteY1" fmla="*/ 0 h 8623300"/>
              <a:gd name="connsiteX2" fmla="*/ 5739959 w 5743134"/>
              <a:gd name="connsiteY2" fmla="*/ 0 h 8623300"/>
              <a:gd name="connsiteX3" fmla="*/ 5743134 w 5743134"/>
              <a:gd name="connsiteY3" fmla="*/ 8623300 h 8623300"/>
              <a:gd name="connsiteX4" fmla="*/ 0 w 5743134"/>
              <a:gd name="connsiteY4" fmla="*/ 8623300 h 862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3134" h="8623300">
                <a:moveTo>
                  <a:pt x="0" y="8623300"/>
                </a:moveTo>
                <a:cubicBezTo>
                  <a:pt x="741892" y="5748867"/>
                  <a:pt x="1509183" y="2849033"/>
                  <a:pt x="2225675" y="0"/>
                </a:cubicBezTo>
                <a:lnTo>
                  <a:pt x="5739959" y="0"/>
                </a:lnTo>
                <a:cubicBezTo>
                  <a:pt x="5741017" y="2874433"/>
                  <a:pt x="5742076" y="5748867"/>
                  <a:pt x="5743134" y="8623300"/>
                </a:cubicBezTo>
                <a:lnTo>
                  <a:pt x="0" y="8623300"/>
                </a:lnTo>
                <a:close/>
              </a:path>
            </a:pathLst>
          </a:custGeom>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sz="700"/>
          </a:p>
        </p:txBody>
      </p:sp>
      <p:sp>
        <p:nvSpPr>
          <p:cNvPr id="2" name="Title 1"/>
          <p:cNvSpPr>
            <a:spLocks noGrp="1"/>
          </p:cNvSpPr>
          <p:nvPr userDrawn="1">
            <p:ph type="ctrTitle" hasCustomPrompt="1"/>
          </p:nvPr>
        </p:nvSpPr>
        <p:spPr>
          <a:xfrm>
            <a:off x="587949" y="744173"/>
            <a:ext cx="2347278" cy="1355360"/>
          </a:xfrm>
        </p:spPr>
        <p:txBody>
          <a:bodyPr anchor="b">
            <a:noAutofit/>
          </a:bodyPr>
          <a:lstStyle>
            <a:lvl1pPr algn="l">
              <a:tabLst/>
              <a:defRPr sz="2400">
                <a:solidFill>
                  <a:schemeClr val="bg1"/>
                </a:solidFill>
              </a:defRPr>
            </a:lvl1pPr>
          </a:lstStyle>
          <a:p>
            <a:r>
              <a:rPr lang="en-US" dirty="0"/>
              <a:t>CLICK TO EDIT MASTER TITLE STYLE</a:t>
            </a:r>
            <a:endParaRPr lang="nl-BE" dirty="0"/>
          </a:p>
        </p:txBody>
      </p:sp>
      <p:sp>
        <p:nvSpPr>
          <p:cNvPr id="6" name="Text Placeholder 5"/>
          <p:cNvSpPr>
            <a:spLocks noGrp="1"/>
          </p:cNvSpPr>
          <p:nvPr userDrawn="1">
            <p:ph type="body" sz="quarter" idx="11" hasCustomPrompt="1"/>
          </p:nvPr>
        </p:nvSpPr>
        <p:spPr>
          <a:xfrm>
            <a:off x="588226" y="2386013"/>
            <a:ext cx="2346722" cy="1366838"/>
          </a:xfrm>
        </p:spPr>
        <p:txBody>
          <a:bodyPr/>
          <a:lstStyle>
            <a:lvl1pPr marL="0" indent="0">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7761" y="376971"/>
            <a:ext cx="967274" cy="367199"/>
          </a:xfrm>
          <a:prstGeom prst="rect">
            <a:avLst/>
          </a:prstGeom>
        </p:spPr>
      </p:pic>
    </p:spTree>
    <p:extLst>
      <p:ext uri="{BB962C8B-B14F-4D97-AF65-F5344CB8AC3E}">
        <p14:creationId xmlns:p14="http://schemas.microsoft.com/office/powerpoint/2010/main" val="298674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sp>
        <p:nvSpPr>
          <p:cNvPr id="2" name="Title 1"/>
          <p:cNvSpPr>
            <a:spLocks noGrp="1"/>
          </p:cNvSpPr>
          <p:nvPr>
            <p:ph type="title" hasCustomPrompt="1"/>
          </p:nvPr>
        </p:nvSpPr>
        <p:spPr>
          <a:xfrm>
            <a:off x="628651" y="273847"/>
            <a:ext cx="7036593" cy="994172"/>
          </a:xfrm>
        </p:spPr>
        <p:txBody>
          <a:bodyPr/>
          <a:lstStyle>
            <a:lvl1pPr>
              <a:defRPr sz="2400" b="0"/>
            </a:lvl1pPr>
          </a:lstStyle>
          <a:p>
            <a:r>
              <a:rPr lang="en-US" dirty="0"/>
              <a:t>CLICK TO EDIT MASTER TITLE STYLE</a:t>
            </a:r>
            <a:endParaRPr lang="nl-BE" dirty="0"/>
          </a:p>
        </p:txBody>
      </p:sp>
      <p:sp>
        <p:nvSpPr>
          <p:cNvPr id="9" name="Content Placeholder 2"/>
          <p:cNvSpPr>
            <a:spLocks noGrp="1"/>
          </p:cNvSpPr>
          <p:nvPr>
            <p:ph idx="1"/>
          </p:nvPr>
        </p:nvSpPr>
        <p:spPr>
          <a:xfrm>
            <a:off x="628651" y="1521401"/>
            <a:ext cx="7036593"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spTree>
    <p:extLst>
      <p:ext uri="{BB962C8B-B14F-4D97-AF65-F5344CB8AC3E}">
        <p14:creationId xmlns:p14="http://schemas.microsoft.com/office/powerpoint/2010/main" val="4135353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CORNER IMAGE">
    <p:spTree>
      <p:nvGrpSpPr>
        <p:cNvPr id="1" name=""/>
        <p:cNvGrpSpPr/>
        <p:nvPr/>
      </p:nvGrpSpPr>
      <p:grpSpPr>
        <a:xfrm>
          <a:off x="0" y="0"/>
          <a:ext cx="0" cy="0"/>
          <a:chOff x="0" y="0"/>
          <a:chExt cx="0" cy="0"/>
        </a:xfrm>
      </p:grpSpPr>
      <p:sp>
        <p:nvSpPr>
          <p:cNvPr id="10" name="Picture Placeholder 15"/>
          <p:cNvSpPr>
            <a:spLocks noGrp="1"/>
          </p:cNvSpPr>
          <p:nvPr>
            <p:ph type="pic" sz="quarter" idx="13"/>
          </p:nvPr>
        </p:nvSpPr>
        <p:spPr>
          <a:xfrm>
            <a:off x="6739965" y="-7116"/>
            <a:ext cx="2424379" cy="5158157"/>
          </a:xfrm>
          <a:custGeom>
            <a:avLst/>
            <a:gdLst>
              <a:gd name="connsiteX0" fmla="*/ 0 w 4398264"/>
              <a:gd name="connsiteY0" fmla="*/ 6858000 h 6858000"/>
              <a:gd name="connsiteX1" fmla="*/ 1099566 w 4398264"/>
              <a:gd name="connsiteY1" fmla="*/ 0 h 6858000"/>
              <a:gd name="connsiteX2" fmla="*/ 3298698 w 4398264"/>
              <a:gd name="connsiteY2" fmla="*/ 0 h 6858000"/>
              <a:gd name="connsiteX3" fmla="*/ 4398264 w 4398264"/>
              <a:gd name="connsiteY3" fmla="*/ 6858000 h 6858000"/>
              <a:gd name="connsiteX4" fmla="*/ 0 w 4398264"/>
              <a:gd name="connsiteY4" fmla="*/ 6858000 h 6858000"/>
              <a:gd name="connsiteX0" fmla="*/ 0 w 3328416"/>
              <a:gd name="connsiteY0" fmla="*/ 6858000 h 6858000"/>
              <a:gd name="connsiteX1" fmla="*/ 1099566 w 3328416"/>
              <a:gd name="connsiteY1" fmla="*/ 0 h 6858000"/>
              <a:gd name="connsiteX2" fmla="*/ 3298698 w 3328416"/>
              <a:gd name="connsiteY2" fmla="*/ 0 h 6858000"/>
              <a:gd name="connsiteX3" fmla="*/ 3328416 w 3328416"/>
              <a:gd name="connsiteY3" fmla="*/ 6858000 h 6858000"/>
              <a:gd name="connsiteX4" fmla="*/ 0 w 3328416"/>
              <a:gd name="connsiteY4" fmla="*/ 6858000 h 6858000"/>
              <a:gd name="connsiteX0" fmla="*/ 0 w 3318063"/>
              <a:gd name="connsiteY0" fmla="*/ 6858000 h 6858000"/>
              <a:gd name="connsiteX1" fmla="*/ 1089213 w 3318063"/>
              <a:gd name="connsiteY1" fmla="*/ 0 h 6858000"/>
              <a:gd name="connsiteX2" fmla="*/ 3288345 w 3318063"/>
              <a:gd name="connsiteY2" fmla="*/ 0 h 6858000"/>
              <a:gd name="connsiteX3" fmla="*/ 3318063 w 3318063"/>
              <a:gd name="connsiteY3" fmla="*/ 6858000 h 6858000"/>
              <a:gd name="connsiteX4" fmla="*/ 0 w 3318063"/>
              <a:gd name="connsiteY4" fmla="*/ 6858000 h 6858000"/>
              <a:gd name="connsiteX0" fmla="*/ 0 w 3318063"/>
              <a:gd name="connsiteY0" fmla="*/ 6858000 h 6858000"/>
              <a:gd name="connsiteX1" fmla="*/ 1089213 w 3318063"/>
              <a:gd name="connsiteY1" fmla="*/ 0 h 6858000"/>
              <a:gd name="connsiteX2" fmla="*/ 3288346 w 3318063"/>
              <a:gd name="connsiteY2" fmla="*/ 0 h 6858000"/>
              <a:gd name="connsiteX3" fmla="*/ 3318063 w 3318063"/>
              <a:gd name="connsiteY3" fmla="*/ 6858000 h 6858000"/>
              <a:gd name="connsiteX4" fmla="*/ 0 w 3318063"/>
              <a:gd name="connsiteY4" fmla="*/ 6858000 h 6858000"/>
              <a:gd name="connsiteX0" fmla="*/ 0 w 3318063"/>
              <a:gd name="connsiteY0" fmla="*/ 6870700 h 6870700"/>
              <a:gd name="connsiteX1" fmla="*/ 1089213 w 3318063"/>
              <a:gd name="connsiteY1" fmla="*/ 12700 h 6870700"/>
              <a:gd name="connsiteX2" fmla="*/ 3315088 w 3318063"/>
              <a:gd name="connsiteY2" fmla="*/ 0 h 6870700"/>
              <a:gd name="connsiteX3" fmla="*/ 3318063 w 3318063"/>
              <a:gd name="connsiteY3" fmla="*/ 6870700 h 6870700"/>
              <a:gd name="connsiteX4" fmla="*/ 0 w 3318063"/>
              <a:gd name="connsiteY4" fmla="*/ 6870700 h 6870700"/>
              <a:gd name="connsiteX0" fmla="*/ 0 w 4147059"/>
              <a:gd name="connsiteY0" fmla="*/ 6819900 h 6870700"/>
              <a:gd name="connsiteX1" fmla="*/ 1918209 w 4147059"/>
              <a:gd name="connsiteY1" fmla="*/ 12700 h 6870700"/>
              <a:gd name="connsiteX2" fmla="*/ 4144084 w 4147059"/>
              <a:gd name="connsiteY2" fmla="*/ 0 h 6870700"/>
              <a:gd name="connsiteX3" fmla="*/ 4147059 w 4147059"/>
              <a:gd name="connsiteY3" fmla="*/ 6870700 h 6870700"/>
              <a:gd name="connsiteX4" fmla="*/ 0 w 4147059"/>
              <a:gd name="connsiteY4" fmla="*/ 6819900 h 6870700"/>
              <a:gd name="connsiteX0" fmla="*/ 0 w 4105202"/>
              <a:gd name="connsiteY0" fmla="*/ 6819900 h 6870700"/>
              <a:gd name="connsiteX1" fmla="*/ 1876352 w 4105202"/>
              <a:gd name="connsiteY1" fmla="*/ 12700 h 6870700"/>
              <a:gd name="connsiteX2" fmla="*/ 4102227 w 4105202"/>
              <a:gd name="connsiteY2" fmla="*/ 0 h 6870700"/>
              <a:gd name="connsiteX3" fmla="*/ 4105202 w 4105202"/>
              <a:gd name="connsiteY3" fmla="*/ 6870700 h 6870700"/>
              <a:gd name="connsiteX4" fmla="*/ 0 w 4105202"/>
              <a:gd name="connsiteY4" fmla="*/ 6819900 h 6870700"/>
              <a:gd name="connsiteX0" fmla="*/ 0 w 4105202"/>
              <a:gd name="connsiteY0" fmla="*/ 6819900 h 6857447"/>
              <a:gd name="connsiteX1" fmla="*/ 1876352 w 4105202"/>
              <a:gd name="connsiteY1" fmla="*/ 12700 h 6857447"/>
              <a:gd name="connsiteX2" fmla="*/ 4102227 w 4105202"/>
              <a:gd name="connsiteY2" fmla="*/ 0 h 6857447"/>
              <a:gd name="connsiteX3" fmla="*/ 4105202 w 4105202"/>
              <a:gd name="connsiteY3" fmla="*/ 6857447 h 6857447"/>
              <a:gd name="connsiteX4" fmla="*/ 0 w 4105202"/>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30943"/>
              <a:gd name="connsiteX1" fmla="*/ 1876352 w 4119155"/>
              <a:gd name="connsiteY1" fmla="*/ 12700 h 6830943"/>
              <a:gd name="connsiteX2" fmla="*/ 4102227 w 4119155"/>
              <a:gd name="connsiteY2" fmla="*/ 0 h 6830943"/>
              <a:gd name="connsiteX3" fmla="*/ 4119155 w 4119155"/>
              <a:gd name="connsiteY3" fmla="*/ 6830943 h 6830943"/>
              <a:gd name="connsiteX4" fmla="*/ 0 w 4119155"/>
              <a:gd name="connsiteY4" fmla="*/ 6819900 h 6830943"/>
              <a:gd name="connsiteX0" fmla="*/ 0 w 4119155"/>
              <a:gd name="connsiteY0" fmla="*/ 6820453 h 6831496"/>
              <a:gd name="connsiteX1" fmla="*/ 1806590 w 4119155"/>
              <a:gd name="connsiteY1" fmla="*/ 0 h 6831496"/>
              <a:gd name="connsiteX2" fmla="*/ 4102227 w 4119155"/>
              <a:gd name="connsiteY2" fmla="*/ 553 h 6831496"/>
              <a:gd name="connsiteX3" fmla="*/ 4119155 w 4119155"/>
              <a:gd name="connsiteY3" fmla="*/ 6831496 h 6831496"/>
              <a:gd name="connsiteX4" fmla="*/ 0 w 4119155"/>
              <a:gd name="connsiteY4" fmla="*/ 6820453 h 6831496"/>
              <a:gd name="connsiteX0" fmla="*/ 0 w 4154224"/>
              <a:gd name="connsiteY0" fmla="*/ 6829910 h 6840953"/>
              <a:gd name="connsiteX1" fmla="*/ 1806590 w 4154224"/>
              <a:gd name="connsiteY1" fmla="*/ 9457 h 6840953"/>
              <a:gd name="connsiteX2" fmla="*/ 4154205 w 4154224"/>
              <a:gd name="connsiteY2" fmla="*/ 0 h 6840953"/>
              <a:gd name="connsiteX3" fmla="*/ 4119155 w 4154224"/>
              <a:gd name="connsiteY3" fmla="*/ 6840953 h 6840953"/>
              <a:gd name="connsiteX4" fmla="*/ 0 w 4154224"/>
              <a:gd name="connsiteY4" fmla="*/ 6829910 h 6840953"/>
              <a:gd name="connsiteX0" fmla="*/ 0 w 4180213"/>
              <a:gd name="connsiteY0" fmla="*/ 6849929 h 6849929"/>
              <a:gd name="connsiteX1" fmla="*/ 1832579 w 4180213"/>
              <a:gd name="connsiteY1" fmla="*/ 9457 h 6849929"/>
              <a:gd name="connsiteX2" fmla="*/ 4180194 w 4180213"/>
              <a:gd name="connsiteY2" fmla="*/ 0 h 6849929"/>
              <a:gd name="connsiteX3" fmla="*/ 4145144 w 4180213"/>
              <a:gd name="connsiteY3" fmla="*/ 6840953 h 6849929"/>
              <a:gd name="connsiteX4" fmla="*/ 0 w 4180213"/>
              <a:gd name="connsiteY4" fmla="*/ 6849929 h 6849929"/>
              <a:gd name="connsiteX0" fmla="*/ 0 w 4180223"/>
              <a:gd name="connsiteY0" fmla="*/ 6849929 h 6850963"/>
              <a:gd name="connsiteX1" fmla="*/ 1832579 w 4180223"/>
              <a:gd name="connsiteY1" fmla="*/ 9457 h 6850963"/>
              <a:gd name="connsiteX2" fmla="*/ 4180194 w 4180223"/>
              <a:gd name="connsiteY2" fmla="*/ 0 h 6850963"/>
              <a:gd name="connsiteX3" fmla="*/ 4158140 w 4180223"/>
              <a:gd name="connsiteY3" fmla="*/ 6850963 h 6850963"/>
              <a:gd name="connsiteX4" fmla="*/ 0 w 4180223"/>
              <a:gd name="connsiteY4" fmla="*/ 6849929 h 685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223" h="6850963">
                <a:moveTo>
                  <a:pt x="0" y="6849929"/>
                </a:moveTo>
                <a:lnTo>
                  <a:pt x="1832579" y="9457"/>
                </a:lnTo>
                <a:lnTo>
                  <a:pt x="4180194" y="0"/>
                </a:lnTo>
                <a:cubicBezTo>
                  <a:pt x="4181186" y="2290233"/>
                  <a:pt x="4157148" y="4560730"/>
                  <a:pt x="4158140" y="6850963"/>
                </a:cubicBezTo>
                <a:lnTo>
                  <a:pt x="0" y="6849929"/>
                </a:lnTo>
                <a:close/>
              </a:path>
            </a:pathLst>
          </a:custGeom>
        </p:spPr>
        <p:txBody>
          <a:bodyPr/>
          <a:lstStyle>
            <a:lvl1pPr marL="0" indent="0">
              <a:buNone/>
              <a:defRPr/>
            </a:lvl1pPr>
          </a:lstStyle>
          <a:p>
            <a:r>
              <a:rPr lang="en-US"/>
              <a:t>Click icon to add picture</a:t>
            </a:r>
            <a:endParaRPr lang="nl-BE" dirty="0"/>
          </a:p>
        </p:txBody>
      </p:sp>
      <p:sp>
        <p:nvSpPr>
          <p:cNvPr id="2" name="Title 1"/>
          <p:cNvSpPr>
            <a:spLocks noGrp="1"/>
          </p:cNvSpPr>
          <p:nvPr>
            <p:ph type="title" hasCustomPrompt="1"/>
          </p:nvPr>
        </p:nvSpPr>
        <p:spPr>
          <a:xfrm>
            <a:off x="628651" y="273847"/>
            <a:ext cx="6126389" cy="994172"/>
          </a:xfrm>
        </p:spPr>
        <p:txBody>
          <a:bodyPr/>
          <a:lstStyle>
            <a:lvl1pPr>
              <a:defRPr sz="2400"/>
            </a:lvl1pPr>
          </a:lstStyle>
          <a:p>
            <a:r>
              <a:rPr lang="en-US" dirty="0"/>
              <a:t>CLICK TO EDIT MASTER TITLE STYLE</a:t>
            </a:r>
            <a:endParaRPr lang="nl-BE" dirty="0"/>
          </a:p>
        </p:txBody>
      </p:sp>
      <p:sp>
        <p:nvSpPr>
          <p:cNvPr id="11" name="Content Placeholder 2"/>
          <p:cNvSpPr>
            <a:spLocks noGrp="1"/>
          </p:cNvSpPr>
          <p:nvPr>
            <p:ph idx="1"/>
          </p:nvPr>
        </p:nvSpPr>
        <p:spPr>
          <a:xfrm>
            <a:off x="628651" y="1521401"/>
            <a:ext cx="6126389" cy="2991607"/>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2"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263902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SLIDE RIGHT CORNER IMAGE">
    <p:spTree>
      <p:nvGrpSpPr>
        <p:cNvPr id="1" name=""/>
        <p:cNvGrpSpPr/>
        <p:nvPr/>
      </p:nvGrpSpPr>
      <p:grpSpPr>
        <a:xfrm>
          <a:off x="0" y="0"/>
          <a:ext cx="0" cy="0"/>
          <a:chOff x="0" y="0"/>
          <a:chExt cx="0" cy="0"/>
        </a:xfrm>
      </p:grpSpPr>
      <p:sp>
        <p:nvSpPr>
          <p:cNvPr id="12" name="Picture Placeholder 15"/>
          <p:cNvSpPr>
            <a:spLocks noGrp="1"/>
          </p:cNvSpPr>
          <p:nvPr>
            <p:ph type="pic" sz="quarter" idx="13"/>
          </p:nvPr>
        </p:nvSpPr>
        <p:spPr>
          <a:xfrm>
            <a:off x="6735902" y="-18169"/>
            <a:ext cx="2424379" cy="5176330"/>
          </a:xfrm>
          <a:custGeom>
            <a:avLst/>
            <a:gdLst>
              <a:gd name="connsiteX0" fmla="*/ 0 w 4398264"/>
              <a:gd name="connsiteY0" fmla="*/ 6858000 h 6858000"/>
              <a:gd name="connsiteX1" fmla="*/ 1099566 w 4398264"/>
              <a:gd name="connsiteY1" fmla="*/ 0 h 6858000"/>
              <a:gd name="connsiteX2" fmla="*/ 3298698 w 4398264"/>
              <a:gd name="connsiteY2" fmla="*/ 0 h 6858000"/>
              <a:gd name="connsiteX3" fmla="*/ 4398264 w 4398264"/>
              <a:gd name="connsiteY3" fmla="*/ 6858000 h 6858000"/>
              <a:gd name="connsiteX4" fmla="*/ 0 w 4398264"/>
              <a:gd name="connsiteY4" fmla="*/ 6858000 h 6858000"/>
              <a:gd name="connsiteX0" fmla="*/ 0 w 3328416"/>
              <a:gd name="connsiteY0" fmla="*/ 6858000 h 6858000"/>
              <a:gd name="connsiteX1" fmla="*/ 1099566 w 3328416"/>
              <a:gd name="connsiteY1" fmla="*/ 0 h 6858000"/>
              <a:gd name="connsiteX2" fmla="*/ 3298698 w 3328416"/>
              <a:gd name="connsiteY2" fmla="*/ 0 h 6858000"/>
              <a:gd name="connsiteX3" fmla="*/ 3328416 w 3328416"/>
              <a:gd name="connsiteY3" fmla="*/ 6858000 h 6858000"/>
              <a:gd name="connsiteX4" fmla="*/ 0 w 3328416"/>
              <a:gd name="connsiteY4" fmla="*/ 6858000 h 6858000"/>
              <a:gd name="connsiteX0" fmla="*/ 0 w 3318063"/>
              <a:gd name="connsiteY0" fmla="*/ 6858000 h 6858000"/>
              <a:gd name="connsiteX1" fmla="*/ 1089213 w 3318063"/>
              <a:gd name="connsiteY1" fmla="*/ 0 h 6858000"/>
              <a:gd name="connsiteX2" fmla="*/ 3288345 w 3318063"/>
              <a:gd name="connsiteY2" fmla="*/ 0 h 6858000"/>
              <a:gd name="connsiteX3" fmla="*/ 3318063 w 3318063"/>
              <a:gd name="connsiteY3" fmla="*/ 6858000 h 6858000"/>
              <a:gd name="connsiteX4" fmla="*/ 0 w 3318063"/>
              <a:gd name="connsiteY4" fmla="*/ 6858000 h 6858000"/>
              <a:gd name="connsiteX0" fmla="*/ 0 w 3318063"/>
              <a:gd name="connsiteY0" fmla="*/ 6858000 h 6858000"/>
              <a:gd name="connsiteX1" fmla="*/ 1089213 w 3318063"/>
              <a:gd name="connsiteY1" fmla="*/ 0 h 6858000"/>
              <a:gd name="connsiteX2" fmla="*/ 3288346 w 3318063"/>
              <a:gd name="connsiteY2" fmla="*/ 0 h 6858000"/>
              <a:gd name="connsiteX3" fmla="*/ 3318063 w 3318063"/>
              <a:gd name="connsiteY3" fmla="*/ 6858000 h 6858000"/>
              <a:gd name="connsiteX4" fmla="*/ 0 w 3318063"/>
              <a:gd name="connsiteY4" fmla="*/ 6858000 h 6858000"/>
              <a:gd name="connsiteX0" fmla="*/ 0 w 3318063"/>
              <a:gd name="connsiteY0" fmla="*/ 6870700 h 6870700"/>
              <a:gd name="connsiteX1" fmla="*/ 1089213 w 3318063"/>
              <a:gd name="connsiteY1" fmla="*/ 12700 h 6870700"/>
              <a:gd name="connsiteX2" fmla="*/ 3315088 w 3318063"/>
              <a:gd name="connsiteY2" fmla="*/ 0 h 6870700"/>
              <a:gd name="connsiteX3" fmla="*/ 3318063 w 3318063"/>
              <a:gd name="connsiteY3" fmla="*/ 6870700 h 6870700"/>
              <a:gd name="connsiteX4" fmla="*/ 0 w 3318063"/>
              <a:gd name="connsiteY4" fmla="*/ 6870700 h 6870700"/>
              <a:gd name="connsiteX0" fmla="*/ 0 w 4147059"/>
              <a:gd name="connsiteY0" fmla="*/ 6819900 h 6870700"/>
              <a:gd name="connsiteX1" fmla="*/ 1918209 w 4147059"/>
              <a:gd name="connsiteY1" fmla="*/ 12700 h 6870700"/>
              <a:gd name="connsiteX2" fmla="*/ 4144084 w 4147059"/>
              <a:gd name="connsiteY2" fmla="*/ 0 h 6870700"/>
              <a:gd name="connsiteX3" fmla="*/ 4147059 w 4147059"/>
              <a:gd name="connsiteY3" fmla="*/ 6870700 h 6870700"/>
              <a:gd name="connsiteX4" fmla="*/ 0 w 4147059"/>
              <a:gd name="connsiteY4" fmla="*/ 6819900 h 6870700"/>
              <a:gd name="connsiteX0" fmla="*/ 0 w 4105202"/>
              <a:gd name="connsiteY0" fmla="*/ 6819900 h 6870700"/>
              <a:gd name="connsiteX1" fmla="*/ 1876352 w 4105202"/>
              <a:gd name="connsiteY1" fmla="*/ 12700 h 6870700"/>
              <a:gd name="connsiteX2" fmla="*/ 4102227 w 4105202"/>
              <a:gd name="connsiteY2" fmla="*/ 0 h 6870700"/>
              <a:gd name="connsiteX3" fmla="*/ 4105202 w 4105202"/>
              <a:gd name="connsiteY3" fmla="*/ 6870700 h 6870700"/>
              <a:gd name="connsiteX4" fmla="*/ 0 w 4105202"/>
              <a:gd name="connsiteY4" fmla="*/ 6819900 h 6870700"/>
              <a:gd name="connsiteX0" fmla="*/ 0 w 4105202"/>
              <a:gd name="connsiteY0" fmla="*/ 6819900 h 6857447"/>
              <a:gd name="connsiteX1" fmla="*/ 1876352 w 4105202"/>
              <a:gd name="connsiteY1" fmla="*/ 12700 h 6857447"/>
              <a:gd name="connsiteX2" fmla="*/ 4102227 w 4105202"/>
              <a:gd name="connsiteY2" fmla="*/ 0 h 6857447"/>
              <a:gd name="connsiteX3" fmla="*/ 4105202 w 4105202"/>
              <a:gd name="connsiteY3" fmla="*/ 6857447 h 6857447"/>
              <a:gd name="connsiteX4" fmla="*/ 0 w 4105202"/>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57447"/>
              <a:gd name="connsiteX1" fmla="*/ 1876352 w 4119155"/>
              <a:gd name="connsiteY1" fmla="*/ 12700 h 6857447"/>
              <a:gd name="connsiteX2" fmla="*/ 4102227 w 4119155"/>
              <a:gd name="connsiteY2" fmla="*/ 0 h 6857447"/>
              <a:gd name="connsiteX3" fmla="*/ 4119155 w 4119155"/>
              <a:gd name="connsiteY3" fmla="*/ 6857447 h 6857447"/>
              <a:gd name="connsiteX4" fmla="*/ 0 w 4119155"/>
              <a:gd name="connsiteY4" fmla="*/ 6819900 h 6857447"/>
              <a:gd name="connsiteX0" fmla="*/ 0 w 4119155"/>
              <a:gd name="connsiteY0" fmla="*/ 6819900 h 6830943"/>
              <a:gd name="connsiteX1" fmla="*/ 1876352 w 4119155"/>
              <a:gd name="connsiteY1" fmla="*/ 12700 h 6830943"/>
              <a:gd name="connsiteX2" fmla="*/ 4102227 w 4119155"/>
              <a:gd name="connsiteY2" fmla="*/ 0 h 6830943"/>
              <a:gd name="connsiteX3" fmla="*/ 4119155 w 4119155"/>
              <a:gd name="connsiteY3" fmla="*/ 6830943 h 6830943"/>
              <a:gd name="connsiteX4" fmla="*/ 0 w 4119155"/>
              <a:gd name="connsiteY4" fmla="*/ 6819900 h 6830943"/>
              <a:gd name="connsiteX0" fmla="*/ 0 w 4119155"/>
              <a:gd name="connsiteY0" fmla="*/ 6820453 h 6831496"/>
              <a:gd name="connsiteX1" fmla="*/ 1806590 w 4119155"/>
              <a:gd name="connsiteY1" fmla="*/ 0 h 6831496"/>
              <a:gd name="connsiteX2" fmla="*/ 4102227 w 4119155"/>
              <a:gd name="connsiteY2" fmla="*/ 553 h 6831496"/>
              <a:gd name="connsiteX3" fmla="*/ 4119155 w 4119155"/>
              <a:gd name="connsiteY3" fmla="*/ 6831496 h 6831496"/>
              <a:gd name="connsiteX4" fmla="*/ 0 w 4119155"/>
              <a:gd name="connsiteY4" fmla="*/ 6820453 h 6831496"/>
              <a:gd name="connsiteX0" fmla="*/ 0 w 4154224"/>
              <a:gd name="connsiteY0" fmla="*/ 6829910 h 6840953"/>
              <a:gd name="connsiteX1" fmla="*/ 1806590 w 4154224"/>
              <a:gd name="connsiteY1" fmla="*/ 9457 h 6840953"/>
              <a:gd name="connsiteX2" fmla="*/ 4154205 w 4154224"/>
              <a:gd name="connsiteY2" fmla="*/ 0 h 6840953"/>
              <a:gd name="connsiteX3" fmla="*/ 4119155 w 4154224"/>
              <a:gd name="connsiteY3" fmla="*/ 6840953 h 6840953"/>
              <a:gd name="connsiteX4" fmla="*/ 0 w 4154224"/>
              <a:gd name="connsiteY4" fmla="*/ 6829910 h 6840953"/>
              <a:gd name="connsiteX0" fmla="*/ 0 w 4180213"/>
              <a:gd name="connsiteY0" fmla="*/ 6849929 h 6849929"/>
              <a:gd name="connsiteX1" fmla="*/ 1832579 w 4180213"/>
              <a:gd name="connsiteY1" fmla="*/ 9457 h 6849929"/>
              <a:gd name="connsiteX2" fmla="*/ 4180194 w 4180213"/>
              <a:gd name="connsiteY2" fmla="*/ 0 h 6849929"/>
              <a:gd name="connsiteX3" fmla="*/ 4145144 w 4180213"/>
              <a:gd name="connsiteY3" fmla="*/ 6840953 h 6849929"/>
              <a:gd name="connsiteX4" fmla="*/ 0 w 4180213"/>
              <a:gd name="connsiteY4" fmla="*/ 6849929 h 6849929"/>
              <a:gd name="connsiteX0" fmla="*/ 0 w 4180223"/>
              <a:gd name="connsiteY0" fmla="*/ 6849929 h 6850963"/>
              <a:gd name="connsiteX1" fmla="*/ 1832579 w 4180223"/>
              <a:gd name="connsiteY1" fmla="*/ 9457 h 6850963"/>
              <a:gd name="connsiteX2" fmla="*/ 4180194 w 4180223"/>
              <a:gd name="connsiteY2" fmla="*/ 0 h 6850963"/>
              <a:gd name="connsiteX3" fmla="*/ 4158140 w 4180223"/>
              <a:gd name="connsiteY3" fmla="*/ 6850963 h 6850963"/>
              <a:gd name="connsiteX4" fmla="*/ 0 w 4180223"/>
              <a:gd name="connsiteY4" fmla="*/ 6849929 h 685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223" h="6850963">
                <a:moveTo>
                  <a:pt x="0" y="6849929"/>
                </a:moveTo>
                <a:lnTo>
                  <a:pt x="1832579" y="9457"/>
                </a:lnTo>
                <a:lnTo>
                  <a:pt x="4180194" y="0"/>
                </a:lnTo>
                <a:cubicBezTo>
                  <a:pt x="4181186" y="2290233"/>
                  <a:pt x="4157148" y="4560730"/>
                  <a:pt x="4158140" y="6850963"/>
                </a:cubicBezTo>
                <a:lnTo>
                  <a:pt x="0" y="6849929"/>
                </a:lnTo>
                <a:close/>
              </a:path>
            </a:pathLst>
          </a:custGeom>
        </p:spPr>
        <p:txBody>
          <a:bodyPr/>
          <a:lstStyle>
            <a:lvl1pPr marL="0" indent="0">
              <a:buNone/>
              <a:defRPr/>
            </a:lvl1pPr>
          </a:lstStyle>
          <a:p>
            <a:r>
              <a:rPr lang="en-US"/>
              <a:t>Click icon to add picture</a:t>
            </a:r>
            <a:endParaRPr lang="nl-BE" dirty="0"/>
          </a:p>
        </p:txBody>
      </p:sp>
      <p:sp>
        <p:nvSpPr>
          <p:cNvPr id="2" name="Title 1"/>
          <p:cNvSpPr>
            <a:spLocks noGrp="1"/>
          </p:cNvSpPr>
          <p:nvPr>
            <p:ph type="title" hasCustomPrompt="1"/>
          </p:nvPr>
        </p:nvSpPr>
        <p:spPr>
          <a:xfrm>
            <a:off x="628650" y="273847"/>
            <a:ext cx="6000750" cy="994172"/>
          </a:xfrm>
        </p:spPr>
        <p:txBody>
          <a:bodyPr/>
          <a:lstStyle>
            <a:lvl1pPr>
              <a:defRPr sz="2400"/>
            </a:lvl1pPr>
          </a:lstStyle>
          <a:p>
            <a:r>
              <a:rPr lang="en-US" dirty="0"/>
              <a:t>CLICK TO EDIT MASTER TITLE STYLE</a:t>
            </a:r>
            <a:endParaRPr lang="nl-BE"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7854" y="377006"/>
            <a:ext cx="967091" cy="367130"/>
          </a:xfrm>
          <a:prstGeom prst="rect">
            <a:avLst/>
          </a:prstGeom>
        </p:spPr>
      </p:pic>
      <p:sp>
        <p:nvSpPr>
          <p:cNvPr id="14" name="Content Placeholder 2"/>
          <p:cNvSpPr>
            <a:spLocks noGrp="1"/>
          </p:cNvSpPr>
          <p:nvPr>
            <p:ph idx="1"/>
          </p:nvPr>
        </p:nvSpPr>
        <p:spPr>
          <a:xfrm>
            <a:off x="942974" y="1383049"/>
            <a:ext cx="5572125" cy="2624598"/>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6" name="Straight Connector 15"/>
          <p:cNvCxnSpPr/>
          <p:nvPr userDrawn="1"/>
        </p:nvCxnSpPr>
        <p:spPr>
          <a:xfrm>
            <a:off x="769795" y="1476067"/>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hasCustomPrompt="1"/>
          </p:nvPr>
        </p:nvSpPr>
        <p:spPr>
          <a:xfrm>
            <a:off x="761089" y="4364834"/>
            <a:ext cx="2843213" cy="642938"/>
          </a:xfrm>
          <a:ln/>
        </p:spPr>
        <p:style>
          <a:lnRef idx="3">
            <a:schemeClr val="lt1"/>
          </a:lnRef>
          <a:fillRef idx="1">
            <a:schemeClr val="accent1"/>
          </a:fillRef>
          <a:effectRef idx="1">
            <a:schemeClr val="accent1"/>
          </a:effectRef>
          <a:fontRef idx="none"/>
        </p:style>
        <p:txBody>
          <a:bodyPr>
            <a:noAutofit/>
          </a:bodyPr>
          <a:lstStyle>
            <a:lvl1pPr marL="79439" indent="0" algn="l">
              <a:lnSpc>
                <a:spcPct val="100000"/>
              </a:lnSpc>
              <a:spcBef>
                <a:spcPts val="441"/>
              </a:spcBef>
              <a:spcAft>
                <a:spcPts val="441"/>
              </a:spcAft>
              <a:buNone/>
              <a:defRPr sz="1324" b="0" cap="none" spc="0" baseline="0">
                <a:ln w="0"/>
                <a:solidFill>
                  <a:schemeClr val="bg1"/>
                </a:solidFill>
                <a:effectLst>
                  <a:outerShdw blurRad="38100" dist="19050" dir="2700000" algn="tl" rotWithShape="0">
                    <a:schemeClr val="dk1">
                      <a:alpha val="40000"/>
                    </a:schemeClr>
                  </a:outerShdw>
                </a:effectLst>
              </a:defRPr>
            </a:lvl1pPr>
          </a:lstStyle>
          <a:p>
            <a:pPr lvl="0"/>
            <a:r>
              <a:rPr lang="nl-BE" dirty="0"/>
              <a:t>CLICK HERE TO ADD MASTER STYLE TEXT</a:t>
            </a:r>
          </a:p>
        </p:txBody>
      </p:sp>
      <p:sp>
        <p:nvSpPr>
          <p:cNvPr id="19" name="Text Placeholder 7"/>
          <p:cNvSpPr>
            <a:spLocks noGrp="1"/>
          </p:cNvSpPr>
          <p:nvPr>
            <p:ph type="body" sz="quarter" idx="15" hasCustomPrompt="1"/>
          </p:nvPr>
        </p:nvSpPr>
        <p:spPr>
          <a:xfrm>
            <a:off x="4347251" y="4364834"/>
            <a:ext cx="2843213" cy="642938"/>
          </a:xfrm>
          <a:ln>
            <a:solidFill>
              <a:schemeClr val="accent1"/>
            </a:solidFill>
          </a:ln>
        </p:spPr>
        <p:style>
          <a:lnRef idx="3">
            <a:schemeClr val="lt1"/>
          </a:lnRef>
          <a:fillRef idx="1">
            <a:schemeClr val="accent1"/>
          </a:fillRef>
          <a:effectRef idx="1">
            <a:schemeClr val="accent1"/>
          </a:effectRef>
          <a:fontRef idx="none"/>
        </p:style>
        <p:txBody>
          <a:bodyPr>
            <a:noAutofit/>
          </a:bodyPr>
          <a:lstStyle>
            <a:lvl1pPr marL="79439" indent="0" algn="l">
              <a:lnSpc>
                <a:spcPct val="100000"/>
              </a:lnSpc>
              <a:spcBef>
                <a:spcPts val="0"/>
              </a:spcBef>
              <a:buNone/>
              <a:defRPr sz="1324" baseline="0">
                <a:solidFill>
                  <a:schemeClr val="bg1"/>
                </a:solidFill>
              </a:defRPr>
            </a:lvl1pPr>
          </a:lstStyle>
          <a:p>
            <a:pPr lvl="0"/>
            <a:r>
              <a:rPr lang="nl-BE" dirty="0"/>
              <a:t>CLICK HERE TO ADD MASTER STYLE TEXT</a:t>
            </a:r>
          </a:p>
        </p:txBody>
      </p:sp>
      <p:sp>
        <p:nvSpPr>
          <p:cNvPr id="18"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3683671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 LEFT CORNER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120" y="-7933"/>
            <a:ext cx="2758365" cy="5164750"/>
          </a:xfrm>
          <a:custGeom>
            <a:avLst/>
            <a:gdLst>
              <a:gd name="connsiteX0" fmla="*/ 0 w 3941763"/>
              <a:gd name="connsiteY0" fmla="*/ 6858000 h 6858000"/>
              <a:gd name="connsiteX1" fmla="*/ 985441 w 3941763"/>
              <a:gd name="connsiteY1" fmla="*/ 0 h 6858000"/>
              <a:gd name="connsiteX2" fmla="*/ 2956322 w 3941763"/>
              <a:gd name="connsiteY2" fmla="*/ 0 h 6858000"/>
              <a:gd name="connsiteX3" fmla="*/ 3941763 w 3941763"/>
              <a:gd name="connsiteY3" fmla="*/ 6858000 h 6858000"/>
              <a:gd name="connsiteX4" fmla="*/ 0 w 3941763"/>
              <a:gd name="connsiteY4" fmla="*/ 6858000 h 6858000"/>
              <a:gd name="connsiteX0" fmla="*/ 0 w 3986131"/>
              <a:gd name="connsiteY0" fmla="*/ 6858000 h 6858000"/>
              <a:gd name="connsiteX1" fmla="*/ 985441 w 3986131"/>
              <a:gd name="connsiteY1" fmla="*/ 0 h 6858000"/>
              <a:gd name="connsiteX2" fmla="*/ 3986131 w 3986131"/>
              <a:gd name="connsiteY2" fmla="*/ 0 h 6858000"/>
              <a:gd name="connsiteX3" fmla="*/ 3941763 w 3986131"/>
              <a:gd name="connsiteY3" fmla="*/ 6858000 h 6858000"/>
              <a:gd name="connsiteX4" fmla="*/ 0 w 3986131"/>
              <a:gd name="connsiteY4" fmla="*/ 6858000 h 6858000"/>
              <a:gd name="connsiteX0" fmla="*/ 0 w 3986131"/>
              <a:gd name="connsiteY0" fmla="*/ 6858000 h 6858000"/>
              <a:gd name="connsiteX1" fmla="*/ 985441 w 3986131"/>
              <a:gd name="connsiteY1" fmla="*/ 0 h 6858000"/>
              <a:gd name="connsiteX2" fmla="*/ 3986131 w 3986131"/>
              <a:gd name="connsiteY2" fmla="*/ 0 h 6858000"/>
              <a:gd name="connsiteX3" fmla="*/ 2681134 w 3986131"/>
              <a:gd name="connsiteY3" fmla="*/ 6858000 h 6858000"/>
              <a:gd name="connsiteX4" fmla="*/ 0 w 3986131"/>
              <a:gd name="connsiteY4" fmla="*/ 6858000 h 6858000"/>
              <a:gd name="connsiteX0" fmla="*/ 0 w 3986131"/>
              <a:gd name="connsiteY0" fmla="*/ 6858000 h 6858000"/>
              <a:gd name="connsiteX1" fmla="*/ 26653 w 3986131"/>
              <a:gd name="connsiteY1" fmla="*/ 17755 h 6858000"/>
              <a:gd name="connsiteX2" fmla="*/ 3986131 w 3986131"/>
              <a:gd name="connsiteY2" fmla="*/ 0 h 6858000"/>
              <a:gd name="connsiteX3" fmla="*/ 2681134 w 3986131"/>
              <a:gd name="connsiteY3" fmla="*/ 6858000 h 6858000"/>
              <a:gd name="connsiteX4" fmla="*/ 0 w 3986131"/>
              <a:gd name="connsiteY4" fmla="*/ 6858000 h 6858000"/>
              <a:gd name="connsiteX0" fmla="*/ 35491 w 3959478"/>
              <a:gd name="connsiteY0" fmla="*/ 6858000 h 6858000"/>
              <a:gd name="connsiteX1" fmla="*/ 0 w 3959478"/>
              <a:gd name="connsiteY1" fmla="*/ 17755 h 6858000"/>
              <a:gd name="connsiteX2" fmla="*/ 3959478 w 3959478"/>
              <a:gd name="connsiteY2" fmla="*/ 0 h 6858000"/>
              <a:gd name="connsiteX3" fmla="*/ 2654481 w 3959478"/>
              <a:gd name="connsiteY3" fmla="*/ 6858000 h 6858000"/>
              <a:gd name="connsiteX4" fmla="*/ 35491 w 3959478"/>
              <a:gd name="connsiteY4" fmla="*/ 6858000 h 6858000"/>
              <a:gd name="connsiteX0" fmla="*/ 53246 w 3977233"/>
              <a:gd name="connsiteY0" fmla="*/ 6858000 h 6858000"/>
              <a:gd name="connsiteX1" fmla="*/ 0 w 3977233"/>
              <a:gd name="connsiteY1" fmla="*/ 17755 h 6858000"/>
              <a:gd name="connsiteX2" fmla="*/ 3977233 w 3977233"/>
              <a:gd name="connsiteY2" fmla="*/ 0 h 6858000"/>
              <a:gd name="connsiteX3" fmla="*/ 2672236 w 3977233"/>
              <a:gd name="connsiteY3" fmla="*/ 6858000 h 6858000"/>
              <a:gd name="connsiteX4" fmla="*/ 53246 w 3977233"/>
              <a:gd name="connsiteY4" fmla="*/ 6858000 h 6858000"/>
              <a:gd name="connsiteX0" fmla="*/ 53246 w 3977233"/>
              <a:gd name="connsiteY0" fmla="*/ 6858000 h 6858000"/>
              <a:gd name="connsiteX1" fmla="*/ 0 w 3977233"/>
              <a:gd name="connsiteY1" fmla="*/ 17755 h 6858000"/>
              <a:gd name="connsiteX2" fmla="*/ 3977233 w 3977233"/>
              <a:gd name="connsiteY2" fmla="*/ 0 h 6858000"/>
              <a:gd name="connsiteX3" fmla="*/ 2672236 w 3977233"/>
              <a:gd name="connsiteY3" fmla="*/ 6858000 h 6858000"/>
              <a:gd name="connsiteX4" fmla="*/ 53246 w 3977233"/>
              <a:gd name="connsiteY4" fmla="*/ 6858000 h 6858000"/>
              <a:gd name="connsiteX0" fmla="*/ 8857 w 3977233"/>
              <a:gd name="connsiteY0" fmla="*/ 6875755 h 6875755"/>
              <a:gd name="connsiteX1" fmla="*/ 0 w 3977233"/>
              <a:gd name="connsiteY1" fmla="*/ 17755 h 6875755"/>
              <a:gd name="connsiteX2" fmla="*/ 3977233 w 3977233"/>
              <a:gd name="connsiteY2" fmla="*/ 0 h 6875755"/>
              <a:gd name="connsiteX3" fmla="*/ 2672236 w 3977233"/>
              <a:gd name="connsiteY3" fmla="*/ 6858000 h 6875755"/>
              <a:gd name="connsiteX4" fmla="*/ 8857 w 3977233"/>
              <a:gd name="connsiteY4" fmla="*/ 6875755 h 6875755"/>
              <a:gd name="connsiteX0" fmla="*/ 8857 w 3977233"/>
              <a:gd name="connsiteY0" fmla="*/ 6875755 h 6875755"/>
              <a:gd name="connsiteX1" fmla="*/ 0 w 3977233"/>
              <a:gd name="connsiteY1" fmla="*/ 8877 h 6875755"/>
              <a:gd name="connsiteX2" fmla="*/ 3977233 w 3977233"/>
              <a:gd name="connsiteY2" fmla="*/ 0 h 6875755"/>
              <a:gd name="connsiteX3" fmla="*/ 2672236 w 3977233"/>
              <a:gd name="connsiteY3" fmla="*/ 6858000 h 6875755"/>
              <a:gd name="connsiteX4" fmla="*/ 8857 w 3977233"/>
              <a:gd name="connsiteY4" fmla="*/ 6875755 h 6875755"/>
              <a:gd name="connsiteX0" fmla="*/ 8857 w 3977233"/>
              <a:gd name="connsiteY0" fmla="*/ 6875755 h 6875755"/>
              <a:gd name="connsiteX1" fmla="*/ 0 w 3977233"/>
              <a:gd name="connsiteY1" fmla="*/ 8877 h 6875755"/>
              <a:gd name="connsiteX2" fmla="*/ 3977233 w 3977233"/>
              <a:gd name="connsiteY2" fmla="*/ 0 h 6875755"/>
              <a:gd name="connsiteX3" fmla="*/ 2192842 w 3977233"/>
              <a:gd name="connsiteY3" fmla="*/ 6866878 h 6875755"/>
              <a:gd name="connsiteX4" fmla="*/ 8857 w 3977233"/>
              <a:gd name="connsiteY4" fmla="*/ 6875755 h 6875755"/>
              <a:gd name="connsiteX0" fmla="*/ 680 w 3969056"/>
              <a:gd name="connsiteY0" fmla="*/ 6886334 h 6886334"/>
              <a:gd name="connsiteX1" fmla="*/ 2570 w 3969056"/>
              <a:gd name="connsiteY1" fmla="*/ 0 h 6886334"/>
              <a:gd name="connsiteX2" fmla="*/ 3969056 w 3969056"/>
              <a:gd name="connsiteY2" fmla="*/ 10579 h 6886334"/>
              <a:gd name="connsiteX3" fmla="*/ 2184665 w 3969056"/>
              <a:gd name="connsiteY3" fmla="*/ 6877457 h 6886334"/>
              <a:gd name="connsiteX4" fmla="*/ 680 w 3969056"/>
              <a:gd name="connsiteY4" fmla="*/ 6886334 h 6886334"/>
              <a:gd name="connsiteX0" fmla="*/ 680 w 3969056"/>
              <a:gd name="connsiteY0" fmla="*/ 6886334 h 6886334"/>
              <a:gd name="connsiteX1" fmla="*/ 2570 w 3969056"/>
              <a:gd name="connsiteY1" fmla="*/ 0 h 6886334"/>
              <a:gd name="connsiteX2" fmla="*/ 3969056 w 3969056"/>
              <a:gd name="connsiteY2" fmla="*/ 851 h 6886334"/>
              <a:gd name="connsiteX3" fmla="*/ 2184665 w 3969056"/>
              <a:gd name="connsiteY3" fmla="*/ 6877457 h 6886334"/>
              <a:gd name="connsiteX4" fmla="*/ 680 w 3969056"/>
              <a:gd name="connsiteY4" fmla="*/ 6886334 h 6886334"/>
              <a:gd name="connsiteX0" fmla="*/ 19605 w 3987981"/>
              <a:gd name="connsiteY0" fmla="*/ 6885483 h 6885483"/>
              <a:gd name="connsiteX1" fmla="*/ 0 w 3987981"/>
              <a:gd name="connsiteY1" fmla="*/ 18605 h 6885483"/>
              <a:gd name="connsiteX2" fmla="*/ 3987981 w 3987981"/>
              <a:gd name="connsiteY2" fmla="*/ 0 h 6885483"/>
              <a:gd name="connsiteX3" fmla="*/ 2203590 w 3987981"/>
              <a:gd name="connsiteY3" fmla="*/ 6876606 h 6885483"/>
              <a:gd name="connsiteX4" fmla="*/ 19605 w 3987981"/>
              <a:gd name="connsiteY4" fmla="*/ 6885483 h 6885483"/>
              <a:gd name="connsiteX0" fmla="*/ 19606 w 3987981"/>
              <a:gd name="connsiteY0" fmla="*/ 6885483 h 6885483"/>
              <a:gd name="connsiteX1" fmla="*/ 0 w 3987981"/>
              <a:gd name="connsiteY1" fmla="*/ 18605 h 6885483"/>
              <a:gd name="connsiteX2" fmla="*/ 3987981 w 3987981"/>
              <a:gd name="connsiteY2" fmla="*/ 0 h 6885483"/>
              <a:gd name="connsiteX3" fmla="*/ 2203590 w 3987981"/>
              <a:gd name="connsiteY3" fmla="*/ 6876606 h 6885483"/>
              <a:gd name="connsiteX4" fmla="*/ 19606 w 3987981"/>
              <a:gd name="connsiteY4" fmla="*/ 6885483 h 6885483"/>
              <a:gd name="connsiteX0" fmla="*/ 19606 w 3987981"/>
              <a:gd name="connsiteY0" fmla="*/ 6886333 h 6886333"/>
              <a:gd name="connsiteX1" fmla="*/ 0 w 3987981"/>
              <a:gd name="connsiteY1" fmla="*/ 0 h 6886333"/>
              <a:gd name="connsiteX2" fmla="*/ 3987981 w 3987981"/>
              <a:gd name="connsiteY2" fmla="*/ 850 h 6886333"/>
              <a:gd name="connsiteX3" fmla="*/ 2203590 w 3987981"/>
              <a:gd name="connsiteY3" fmla="*/ 6877456 h 6886333"/>
              <a:gd name="connsiteX4" fmla="*/ 19606 w 3987981"/>
              <a:gd name="connsiteY4" fmla="*/ 6886333 h 6886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7981" h="6886333">
                <a:moveTo>
                  <a:pt x="19606" y="6886333"/>
                </a:moveTo>
                <a:cubicBezTo>
                  <a:pt x="16654" y="4600333"/>
                  <a:pt x="2952" y="2286000"/>
                  <a:pt x="0" y="0"/>
                </a:cubicBezTo>
                <a:lnTo>
                  <a:pt x="3987981" y="850"/>
                </a:lnTo>
                <a:lnTo>
                  <a:pt x="2203590" y="6877456"/>
                </a:lnTo>
                <a:lnTo>
                  <a:pt x="19606" y="6886333"/>
                </a:lnTo>
                <a:close/>
              </a:path>
            </a:pathLst>
          </a:custGeom>
        </p:spPr>
        <p:txBody>
          <a:bodyPr/>
          <a:lstStyle/>
          <a:p>
            <a:r>
              <a:rPr lang="en-US"/>
              <a:t>Click icon to add picture</a:t>
            </a:r>
            <a:endParaRPr lang="nl-BE"/>
          </a:p>
        </p:txBody>
      </p:sp>
      <p:sp>
        <p:nvSpPr>
          <p:cNvPr id="2" name="Title 1"/>
          <p:cNvSpPr>
            <a:spLocks noGrp="1"/>
          </p:cNvSpPr>
          <p:nvPr>
            <p:ph type="title" hasCustomPrompt="1"/>
          </p:nvPr>
        </p:nvSpPr>
        <p:spPr>
          <a:xfrm>
            <a:off x="2789811" y="460281"/>
            <a:ext cx="5260170" cy="994172"/>
          </a:xfrm>
        </p:spPr>
        <p:txBody>
          <a:bodyPr/>
          <a:lstStyle>
            <a:lvl1pPr>
              <a:defRPr sz="2400">
                <a:latin typeface="Gill Sans MT" panose="020B0502020104020203" pitchFamily="34" charset="0"/>
              </a:defRPr>
            </a:lvl1pPr>
          </a:lstStyle>
          <a:p>
            <a:r>
              <a:rPr lang="en-US" dirty="0"/>
              <a:t>CLICK TO EDIT MASTER TITLE STYLE</a:t>
            </a:r>
            <a:endParaRPr lang="nl-BE" dirty="0"/>
          </a:p>
        </p:txBody>
      </p:sp>
      <p:sp>
        <p:nvSpPr>
          <p:cNvPr id="3" name="Content Placeholder 2"/>
          <p:cNvSpPr>
            <a:spLocks noGrp="1"/>
          </p:cNvSpPr>
          <p:nvPr>
            <p:ph idx="1"/>
          </p:nvPr>
        </p:nvSpPr>
        <p:spPr>
          <a:xfrm>
            <a:off x="3079977" y="1570898"/>
            <a:ext cx="4970004" cy="2538001"/>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0" name="Straight Connector 9"/>
          <p:cNvCxnSpPr/>
          <p:nvPr userDrawn="1"/>
        </p:nvCxnSpPr>
        <p:spPr>
          <a:xfrm>
            <a:off x="2911042" y="1664991"/>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spTree>
    <p:extLst>
      <p:ext uri="{BB962C8B-B14F-4D97-AF65-F5344CB8AC3E}">
        <p14:creationId xmlns:p14="http://schemas.microsoft.com/office/powerpoint/2010/main" val="229852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CENTER + TWO COLUMNS">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8652" y="273847"/>
            <a:ext cx="7000875" cy="994172"/>
          </a:xfrm>
        </p:spPr>
        <p:txBody>
          <a:bodyPr/>
          <a:lstStyle>
            <a:lvl1pPr>
              <a:defRPr sz="2400"/>
            </a:lvl1pPr>
          </a:lstStyle>
          <a:p>
            <a:r>
              <a:rPr lang="en-US" dirty="0"/>
              <a:t>CLICK TO EDIT MASTER TITLE STYLE</a:t>
            </a:r>
            <a:endParaRPr lang="nl-BE" dirty="0"/>
          </a:p>
        </p:txBody>
      </p:sp>
      <p:sp>
        <p:nvSpPr>
          <p:cNvPr id="11" name="Trapezoid 10"/>
          <p:cNvSpPr/>
          <p:nvPr userDrawn="1"/>
        </p:nvSpPr>
        <p:spPr>
          <a:xfrm flipV="1">
            <a:off x="2" y="1413437"/>
            <a:ext cx="4068192" cy="1915200"/>
          </a:xfrm>
          <a:custGeom>
            <a:avLst/>
            <a:gdLst>
              <a:gd name="connsiteX0" fmla="*/ 0 w 4216893"/>
              <a:gd name="connsiteY0" fmla="*/ 2432484 h 2432484"/>
              <a:gd name="connsiteX1" fmla="*/ 608121 w 4216893"/>
              <a:gd name="connsiteY1" fmla="*/ 0 h 2432484"/>
              <a:gd name="connsiteX2" fmla="*/ 3608772 w 4216893"/>
              <a:gd name="connsiteY2" fmla="*/ 0 h 2432484"/>
              <a:gd name="connsiteX3" fmla="*/ 4216893 w 4216893"/>
              <a:gd name="connsiteY3" fmla="*/ 2432484 h 2432484"/>
              <a:gd name="connsiteX4" fmla="*/ 0 w 4216893"/>
              <a:gd name="connsiteY4" fmla="*/ 2432484 h 2432484"/>
              <a:gd name="connsiteX0" fmla="*/ 0 w 4216893"/>
              <a:gd name="connsiteY0" fmla="*/ 2432484 h 2432484"/>
              <a:gd name="connsiteX1" fmla="*/ 4440 w 4216893"/>
              <a:gd name="connsiteY1" fmla="*/ 0 h 2432484"/>
              <a:gd name="connsiteX2" fmla="*/ 3608772 w 4216893"/>
              <a:gd name="connsiteY2" fmla="*/ 0 h 2432484"/>
              <a:gd name="connsiteX3" fmla="*/ 4216893 w 4216893"/>
              <a:gd name="connsiteY3" fmla="*/ 2432484 h 2432484"/>
              <a:gd name="connsiteX4" fmla="*/ 0 w 4216893"/>
              <a:gd name="connsiteY4" fmla="*/ 2432484 h 2432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893" h="2432484">
                <a:moveTo>
                  <a:pt x="0" y="2432484"/>
                </a:moveTo>
                <a:lnTo>
                  <a:pt x="4440" y="0"/>
                </a:lnTo>
                <a:lnTo>
                  <a:pt x="3608772" y="0"/>
                </a:lnTo>
                <a:lnTo>
                  <a:pt x="4216893" y="2432484"/>
                </a:lnTo>
                <a:lnTo>
                  <a:pt x="0" y="2432484"/>
                </a:lnTo>
                <a:close/>
              </a:path>
            </a:pathLst>
          </a:custGeom>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nl-BE" sz="700" dirty="0"/>
          </a:p>
        </p:txBody>
      </p:sp>
      <p:sp>
        <p:nvSpPr>
          <p:cNvPr id="13" name="Picture Placeholder 12"/>
          <p:cNvSpPr>
            <a:spLocks noGrp="1"/>
          </p:cNvSpPr>
          <p:nvPr>
            <p:ph type="pic" sz="quarter" idx="10"/>
          </p:nvPr>
        </p:nvSpPr>
        <p:spPr>
          <a:xfrm>
            <a:off x="3487077" y="1405412"/>
            <a:ext cx="5658580" cy="1929330"/>
          </a:xfrm>
          <a:custGeom>
            <a:avLst/>
            <a:gdLst>
              <a:gd name="connsiteX0" fmla="*/ 0 w 6767512"/>
              <a:gd name="connsiteY0" fmla="*/ 2547937 h 2547937"/>
              <a:gd name="connsiteX1" fmla="*/ 636984 w 6767512"/>
              <a:gd name="connsiteY1" fmla="*/ 0 h 2547937"/>
              <a:gd name="connsiteX2" fmla="*/ 6130528 w 6767512"/>
              <a:gd name="connsiteY2" fmla="*/ 0 h 2547937"/>
              <a:gd name="connsiteX3" fmla="*/ 6767512 w 6767512"/>
              <a:gd name="connsiteY3" fmla="*/ 2547937 h 2547937"/>
              <a:gd name="connsiteX4" fmla="*/ 0 w 6767512"/>
              <a:gd name="connsiteY4" fmla="*/ 2547937 h 2547937"/>
              <a:gd name="connsiteX0" fmla="*/ 0 w 6767512"/>
              <a:gd name="connsiteY0" fmla="*/ 2547937 h 2547937"/>
              <a:gd name="connsiteX1" fmla="*/ 24424 w 6767512"/>
              <a:gd name="connsiteY1" fmla="*/ 0 h 2547937"/>
              <a:gd name="connsiteX2" fmla="*/ 6130528 w 6767512"/>
              <a:gd name="connsiteY2" fmla="*/ 0 h 2547937"/>
              <a:gd name="connsiteX3" fmla="*/ 6767512 w 6767512"/>
              <a:gd name="connsiteY3" fmla="*/ 2547937 h 2547937"/>
              <a:gd name="connsiteX4" fmla="*/ 0 w 6767512"/>
              <a:gd name="connsiteY4" fmla="*/ 2547937 h 2547937"/>
              <a:gd name="connsiteX0" fmla="*/ 0 w 7548747"/>
              <a:gd name="connsiteY0" fmla="*/ 2565692 h 2565692"/>
              <a:gd name="connsiteX1" fmla="*/ 805659 w 7548747"/>
              <a:gd name="connsiteY1" fmla="*/ 0 h 2565692"/>
              <a:gd name="connsiteX2" fmla="*/ 6911763 w 7548747"/>
              <a:gd name="connsiteY2" fmla="*/ 0 h 2565692"/>
              <a:gd name="connsiteX3" fmla="*/ 7548747 w 7548747"/>
              <a:gd name="connsiteY3" fmla="*/ 2547937 h 2565692"/>
              <a:gd name="connsiteX4" fmla="*/ 0 w 7548747"/>
              <a:gd name="connsiteY4" fmla="*/ 2565692 h 2565692"/>
              <a:gd name="connsiteX0" fmla="*/ 0 w 7550955"/>
              <a:gd name="connsiteY0" fmla="*/ 2565692 h 2565692"/>
              <a:gd name="connsiteX1" fmla="*/ 805659 w 7550955"/>
              <a:gd name="connsiteY1" fmla="*/ 0 h 2565692"/>
              <a:gd name="connsiteX2" fmla="*/ 7550955 w 7550955"/>
              <a:gd name="connsiteY2" fmla="*/ 0 h 2565692"/>
              <a:gd name="connsiteX3" fmla="*/ 7548747 w 7550955"/>
              <a:gd name="connsiteY3" fmla="*/ 2547937 h 2565692"/>
              <a:gd name="connsiteX4" fmla="*/ 0 w 7550955"/>
              <a:gd name="connsiteY4" fmla="*/ 2565692 h 2565692"/>
              <a:gd name="connsiteX0" fmla="*/ 0 w 7550955"/>
              <a:gd name="connsiteY0" fmla="*/ 2547937 h 2547937"/>
              <a:gd name="connsiteX1" fmla="*/ 805659 w 7550955"/>
              <a:gd name="connsiteY1" fmla="*/ 0 h 2547937"/>
              <a:gd name="connsiteX2" fmla="*/ 7550955 w 7550955"/>
              <a:gd name="connsiteY2" fmla="*/ 0 h 2547937"/>
              <a:gd name="connsiteX3" fmla="*/ 7548747 w 7550955"/>
              <a:gd name="connsiteY3" fmla="*/ 2547937 h 2547937"/>
              <a:gd name="connsiteX4" fmla="*/ 0 w 7550955"/>
              <a:gd name="connsiteY4" fmla="*/ 2547937 h 2547937"/>
              <a:gd name="connsiteX0" fmla="*/ 0 w 7550955"/>
              <a:gd name="connsiteY0" fmla="*/ 2530182 h 2547937"/>
              <a:gd name="connsiteX1" fmla="*/ 805659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0955"/>
              <a:gd name="connsiteY0" fmla="*/ 2530182 h 2547937"/>
              <a:gd name="connsiteX1" fmla="*/ 796781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0955"/>
              <a:gd name="connsiteY0" fmla="*/ 2530182 h 2547937"/>
              <a:gd name="connsiteX1" fmla="*/ 761270 w 7550955"/>
              <a:gd name="connsiteY1" fmla="*/ 0 h 2547937"/>
              <a:gd name="connsiteX2" fmla="*/ 7550955 w 7550955"/>
              <a:gd name="connsiteY2" fmla="*/ 0 h 2547937"/>
              <a:gd name="connsiteX3" fmla="*/ 7548747 w 7550955"/>
              <a:gd name="connsiteY3" fmla="*/ 2547937 h 2547937"/>
              <a:gd name="connsiteX4" fmla="*/ 0 w 7550955"/>
              <a:gd name="connsiteY4" fmla="*/ 2530182 h 2547937"/>
              <a:gd name="connsiteX0" fmla="*/ 0 w 7559832"/>
              <a:gd name="connsiteY0" fmla="*/ 2547938 h 2547938"/>
              <a:gd name="connsiteX1" fmla="*/ 770147 w 7559832"/>
              <a:gd name="connsiteY1" fmla="*/ 0 h 2547938"/>
              <a:gd name="connsiteX2" fmla="*/ 7559832 w 7559832"/>
              <a:gd name="connsiteY2" fmla="*/ 0 h 2547938"/>
              <a:gd name="connsiteX3" fmla="*/ 7557624 w 7559832"/>
              <a:gd name="connsiteY3" fmla="*/ 2547937 h 2547938"/>
              <a:gd name="connsiteX4" fmla="*/ 0 w 7559832"/>
              <a:gd name="connsiteY4" fmla="*/ 2547938 h 2547938"/>
              <a:gd name="connsiteX0" fmla="*/ 0 w 7559832"/>
              <a:gd name="connsiteY0" fmla="*/ 2547938 h 2556814"/>
              <a:gd name="connsiteX1" fmla="*/ 770147 w 7559832"/>
              <a:gd name="connsiteY1" fmla="*/ 0 h 2556814"/>
              <a:gd name="connsiteX2" fmla="*/ 7559832 w 7559832"/>
              <a:gd name="connsiteY2" fmla="*/ 0 h 2556814"/>
              <a:gd name="connsiteX3" fmla="*/ 7557624 w 7559832"/>
              <a:gd name="connsiteY3" fmla="*/ 2556814 h 2556814"/>
              <a:gd name="connsiteX4" fmla="*/ 0 w 7559832"/>
              <a:gd name="connsiteY4" fmla="*/ 2547938 h 2556814"/>
              <a:gd name="connsiteX0" fmla="*/ 0 w 7559832"/>
              <a:gd name="connsiteY0" fmla="*/ 2556816 h 2565692"/>
              <a:gd name="connsiteX1" fmla="*/ 779025 w 7559832"/>
              <a:gd name="connsiteY1" fmla="*/ 0 h 2565692"/>
              <a:gd name="connsiteX2" fmla="*/ 7559832 w 7559832"/>
              <a:gd name="connsiteY2" fmla="*/ 8878 h 2565692"/>
              <a:gd name="connsiteX3" fmla="*/ 7557624 w 7559832"/>
              <a:gd name="connsiteY3" fmla="*/ 2565692 h 2565692"/>
              <a:gd name="connsiteX4" fmla="*/ 0 w 7559832"/>
              <a:gd name="connsiteY4" fmla="*/ 2556816 h 2565692"/>
              <a:gd name="connsiteX0" fmla="*/ 0 w 7559832"/>
              <a:gd name="connsiteY0" fmla="*/ 2556816 h 2565692"/>
              <a:gd name="connsiteX1" fmla="*/ 779025 w 7559832"/>
              <a:gd name="connsiteY1" fmla="*/ 0 h 2565692"/>
              <a:gd name="connsiteX2" fmla="*/ 7559832 w 7559832"/>
              <a:gd name="connsiteY2" fmla="*/ 0 h 2565692"/>
              <a:gd name="connsiteX3" fmla="*/ 7557624 w 7559832"/>
              <a:gd name="connsiteY3" fmla="*/ 2565692 h 2565692"/>
              <a:gd name="connsiteX4" fmla="*/ 0 w 7559832"/>
              <a:gd name="connsiteY4" fmla="*/ 2556816 h 2565692"/>
              <a:gd name="connsiteX0" fmla="*/ 0 w 7559832"/>
              <a:gd name="connsiteY0" fmla="*/ 2561896 h 2565692"/>
              <a:gd name="connsiteX1" fmla="*/ 779025 w 7559832"/>
              <a:gd name="connsiteY1" fmla="*/ 0 h 2565692"/>
              <a:gd name="connsiteX2" fmla="*/ 7559832 w 7559832"/>
              <a:gd name="connsiteY2" fmla="*/ 0 h 2565692"/>
              <a:gd name="connsiteX3" fmla="*/ 7557624 w 7559832"/>
              <a:gd name="connsiteY3" fmla="*/ 2565692 h 2565692"/>
              <a:gd name="connsiteX4" fmla="*/ 0 w 7559832"/>
              <a:gd name="connsiteY4" fmla="*/ 2561896 h 2565692"/>
              <a:gd name="connsiteX0" fmla="*/ 0 w 7559832"/>
              <a:gd name="connsiteY0" fmla="*/ 2566976 h 2570772"/>
              <a:gd name="connsiteX1" fmla="*/ 779025 w 7559832"/>
              <a:gd name="connsiteY1" fmla="*/ 0 h 2570772"/>
              <a:gd name="connsiteX2" fmla="*/ 7559832 w 7559832"/>
              <a:gd name="connsiteY2" fmla="*/ 5080 h 2570772"/>
              <a:gd name="connsiteX3" fmla="*/ 7557624 w 7559832"/>
              <a:gd name="connsiteY3" fmla="*/ 2570772 h 2570772"/>
              <a:gd name="connsiteX4" fmla="*/ 0 w 7559832"/>
              <a:gd name="connsiteY4" fmla="*/ 2566976 h 2570772"/>
              <a:gd name="connsiteX0" fmla="*/ 0 w 7569992"/>
              <a:gd name="connsiteY0" fmla="*/ 2577136 h 2577136"/>
              <a:gd name="connsiteX1" fmla="*/ 789185 w 7569992"/>
              <a:gd name="connsiteY1" fmla="*/ 0 h 2577136"/>
              <a:gd name="connsiteX2" fmla="*/ 7569992 w 7569992"/>
              <a:gd name="connsiteY2" fmla="*/ 5080 h 2577136"/>
              <a:gd name="connsiteX3" fmla="*/ 7567784 w 7569992"/>
              <a:gd name="connsiteY3" fmla="*/ 2570772 h 2577136"/>
              <a:gd name="connsiteX4" fmla="*/ 0 w 7569992"/>
              <a:gd name="connsiteY4" fmla="*/ 2577136 h 257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9992" h="2577136">
                <a:moveTo>
                  <a:pt x="0" y="2577136"/>
                </a:moveTo>
                <a:lnTo>
                  <a:pt x="789185" y="0"/>
                </a:lnTo>
                <a:lnTo>
                  <a:pt x="7569992" y="5080"/>
                </a:lnTo>
                <a:lnTo>
                  <a:pt x="7567784" y="2570772"/>
                </a:lnTo>
                <a:lnTo>
                  <a:pt x="0" y="2577136"/>
                </a:lnTo>
                <a:close/>
              </a:path>
            </a:pathLst>
          </a:custGeom>
        </p:spPr>
        <p:txBody>
          <a:bodyPr/>
          <a:lstStyle/>
          <a:p>
            <a:r>
              <a:rPr lang="en-US" dirty="0"/>
              <a:t>Click icon to add picture</a:t>
            </a:r>
            <a:endParaRPr lang="nl-BE" dirty="0"/>
          </a:p>
        </p:txBody>
      </p:sp>
      <p:sp>
        <p:nvSpPr>
          <p:cNvPr id="3" name="Text Placeholder 2"/>
          <p:cNvSpPr>
            <a:spLocks noGrp="1"/>
          </p:cNvSpPr>
          <p:nvPr>
            <p:ph type="body" sz="quarter" idx="12" hasCustomPrompt="1"/>
          </p:nvPr>
        </p:nvSpPr>
        <p:spPr>
          <a:xfrm>
            <a:off x="628650" y="1671213"/>
            <a:ext cx="2503885" cy="1404937"/>
          </a:xfrm>
        </p:spPr>
        <p:txBody>
          <a:bodyPr/>
          <a:lstStyle>
            <a:lvl1pPr marL="0" indent="0">
              <a:lnSpc>
                <a:spcPct val="150000"/>
              </a:lnSpc>
              <a:spcBef>
                <a:spcPts val="737"/>
              </a:spcBef>
              <a:buNone/>
              <a:defRPr b="1">
                <a:solidFill>
                  <a:schemeClr val="bg1"/>
                </a:solidFill>
                <a:latin typeface="Gill Sans MT" panose="020B05020201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5749" y="4525757"/>
            <a:ext cx="548251" cy="548076"/>
          </a:xfrm>
          <a:prstGeom prst="rect">
            <a:avLst/>
          </a:prstGeom>
        </p:spPr>
      </p:pic>
      <p:cxnSp>
        <p:nvCxnSpPr>
          <p:cNvPr id="4" name="Straight Connector 3">
            <a:extLst>
              <a:ext uri="{FF2B5EF4-FFF2-40B4-BE49-F238E27FC236}">
                <a16:creationId xmlns:a16="http://schemas.microsoft.com/office/drawing/2014/main" id="{02E0B562-91EF-409F-B3F6-3FDAC7CCD51D}"/>
              </a:ext>
            </a:extLst>
          </p:cNvPr>
          <p:cNvCxnSpPr/>
          <p:nvPr userDrawn="1"/>
        </p:nvCxnSpPr>
        <p:spPr>
          <a:xfrm>
            <a:off x="2" y="3339355"/>
            <a:ext cx="34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251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7"/>
            <a:ext cx="6896133" cy="994172"/>
          </a:xfrm>
        </p:spPr>
        <p:txBody>
          <a:bodyPr/>
          <a:lstStyle>
            <a:lvl1pPr>
              <a:defRPr sz="2400">
                <a:latin typeface="Gill Sans MT" panose="020B0502020104020203" pitchFamily="34" charset="0"/>
              </a:defRPr>
            </a:lvl1pPr>
          </a:lstStyle>
          <a:p>
            <a:r>
              <a:rPr lang="en-US" dirty="0"/>
              <a:t>CLICK TO EDIT MASTER TITLE STYLE</a:t>
            </a:r>
            <a:endParaRPr lang="nl-BE" dirty="0"/>
          </a:p>
        </p:txBody>
      </p:sp>
      <p:sp>
        <p:nvSpPr>
          <p:cNvPr id="14" name="Content Placeholder 2"/>
          <p:cNvSpPr>
            <a:spLocks noGrp="1"/>
          </p:cNvSpPr>
          <p:nvPr>
            <p:ph idx="1"/>
          </p:nvPr>
        </p:nvSpPr>
        <p:spPr>
          <a:xfrm>
            <a:off x="934807" y="1369222"/>
            <a:ext cx="6589977" cy="3277332"/>
          </a:xfrm>
        </p:spPr>
        <p:txBody>
          <a:bodyPr/>
          <a:lstStyle>
            <a:lvl1pPr algn="l">
              <a:defRPr>
                <a:latin typeface="Gill Sans MT" panose="020B0502020104020203" pitchFamily="34" charset="0"/>
              </a:defRPr>
            </a:lvl1pPr>
            <a:lvl2pPr algn="l">
              <a:defRPr>
                <a:latin typeface="Gill Sans MT" panose="020B0502020104020203" pitchFamily="34" charset="0"/>
              </a:defRPr>
            </a:lvl2pPr>
            <a:lvl3pPr algn="l">
              <a:defRPr>
                <a:latin typeface="Gill Sans MT" panose="020B0502020104020203" pitchFamily="34" charset="0"/>
              </a:defRPr>
            </a:lvl3pPr>
            <a:lvl4pPr algn="l">
              <a:defRPr>
                <a:latin typeface="Gill Sans MT" panose="020B0502020104020203" pitchFamily="34" charset="0"/>
              </a:defRPr>
            </a:lvl4pPr>
            <a:lvl5pPr algn="l">
              <a:defRPr>
                <a:latin typeface="Gill Sans MT" panose="020B05020201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5" name="Straight Connector 14"/>
          <p:cNvCxnSpPr/>
          <p:nvPr userDrawn="1"/>
        </p:nvCxnSpPr>
        <p:spPr>
          <a:xfrm>
            <a:off x="761090" y="1437256"/>
            <a:ext cx="0" cy="972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366455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EL + BULLE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7"/>
            <a:ext cx="6953250" cy="994172"/>
          </a:xfrm>
        </p:spPr>
        <p:txBody>
          <a:bodyPr/>
          <a:lstStyle>
            <a:lvl1pPr>
              <a:defRPr sz="2400"/>
            </a:lvl1pPr>
          </a:lstStyle>
          <a:p>
            <a:r>
              <a:rPr lang="en-US" dirty="0"/>
              <a:t>CLICK TO EDIT MASTER TITLE STYLE</a:t>
            </a:r>
            <a:endParaRPr lang="nl-BE" dirty="0"/>
          </a:p>
        </p:txBody>
      </p:sp>
      <p:sp>
        <p:nvSpPr>
          <p:cNvPr id="17" name="Content Placeholder 16"/>
          <p:cNvSpPr>
            <a:spLocks noGrp="1"/>
          </p:cNvSpPr>
          <p:nvPr>
            <p:ph sz="quarter" idx="10"/>
          </p:nvPr>
        </p:nvSpPr>
        <p:spPr>
          <a:xfrm>
            <a:off x="628651" y="1971676"/>
            <a:ext cx="7643812" cy="2835585"/>
          </a:xfrm>
        </p:spPr>
        <p:txBody>
          <a:bodyPr/>
          <a:lstStyle>
            <a:lvl1pPr algn="l">
              <a:defRPr/>
            </a:lvl1pPr>
            <a:lvl2pPr algn="l">
              <a:defRPr>
                <a:latin typeface="Gill Sans MT" panose="020B0502020104020203" pitchFamily="34" charset="0"/>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11" name="Content Placeholder 2"/>
          <p:cNvSpPr>
            <a:spLocks noGrp="1"/>
          </p:cNvSpPr>
          <p:nvPr>
            <p:ph sz="half" idx="1"/>
          </p:nvPr>
        </p:nvSpPr>
        <p:spPr>
          <a:xfrm>
            <a:off x="927485" y="1303064"/>
            <a:ext cx="5113538" cy="397071"/>
          </a:xfrm>
        </p:spPr>
        <p:txBody>
          <a:bodyPr>
            <a:noAutofit/>
          </a:bodyPr>
          <a:lstStyle>
            <a:lvl1pPr marL="0" indent="0" algn="just">
              <a:buNone/>
              <a:defRPr sz="1176"/>
            </a:lvl1pPr>
            <a:lvl2pPr>
              <a:defRPr sz="1030"/>
            </a:lvl2pPr>
            <a:lvl3pPr>
              <a:defRPr sz="1030"/>
            </a:lvl3pPr>
            <a:lvl4pPr>
              <a:defRPr sz="1030"/>
            </a:lvl4pPr>
            <a:lvl5pPr>
              <a:defRPr sz="1030"/>
            </a:lvl5pPr>
          </a:lstStyle>
          <a:p>
            <a:pPr lvl="0"/>
            <a:r>
              <a:rPr lang="en-US"/>
              <a:t>Edit Master text styles</a:t>
            </a:r>
          </a:p>
        </p:txBody>
      </p:sp>
      <p:cxnSp>
        <p:nvCxnSpPr>
          <p:cNvPr id="13" name="Straight Connector 12"/>
          <p:cNvCxnSpPr/>
          <p:nvPr userDrawn="1"/>
        </p:nvCxnSpPr>
        <p:spPr>
          <a:xfrm flipH="1">
            <a:off x="783777" y="1303064"/>
            <a:ext cx="2" cy="397071"/>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8" name="Slide Number Placeholder 5"/>
          <p:cNvSpPr>
            <a:spLocks noGrp="1"/>
          </p:cNvSpPr>
          <p:nvPr>
            <p:ph type="sldNum" sz="quarter" idx="4"/>
          </p:nvPr>
        </p:nvSpPr>
        <p:spPr>
          <a:xfrm>
            <a:off x="26779" y="4799988"/>
            <a:ext cx="2057400" cy="273844"/>
          </a:xfrm>
          <a:prstGeom prst="rect">
            <a:avLst/>
          </a:prstGeom>
        </p:spPr>
        <p:txBody>
          <a:bodyPr vert="horz" lIns="91440" tIns="45720" rIns="91440" bIns="45720" rtlCol="0" anchor="ctr"/>
          <a:lstStyle>
            <a:lvl1pPr algn="l">
              <a:defRPr sz="883" b="0">
                <a:solidFill>
                  <a:schemeClr val="tx2"/>
                </a:solidFill>
              </a:defRPr>
            </a:lvl1pPr>
          </a:lstStyle>
          <a:p>
            <a:fld id="{1C96AA6D-8347-412D-BE88-10FF9D73003A}" type="slidenum">
              <a:rPr lang="nl-BE" smtClean="0"/>
              <a:pPr/>
              <a:t>‹nr.›</a:t>
            </a:fld>
            <a:endParaRPr lang="nl-BE"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301" y="2975298"/>
            <a:ext cx="672378" cy="218163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5749" y="4525755"/>
            <a:ext cx="548251" cy="548077"/>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151" y="-274"/>
            <a:ext cx="329643" cy="803226"/>
          </a:xfrm>
          <a:prstGeom prst="rect">
            <a:avLst/>
          </a:prstGeom>
        </p:spPr>
      </p:pic>
    </p:spTree>
    <p:extLst>
      <p:ext uri="{BB962C8B-B14F-4D97-AF65-F5344CB8AC3E}">
        <p14:creationId xmlns:p14="http://schemas.microsoft.com/office/powerpoint/2010/main" val="211710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7"/>
            <a:ext cx="7886701" cy="994172"/>
          </a:xfrm>
          <a:prstGeom prst="rect">
            <a:avLst/>
          </a:prstGeom>
        </p:spPr>
        <p:txBody>
          <a:bodyPr vert="horz" lIns="91440" tIns="45720" rIns="91440" bIns="45720" rtlCol="0" anchor="ctr">
            <a:noAutofit/>
          </a:bodyPr>
          <a:lstStyle/>
          <a:p>
            <a:r>
              <a:rPr lang="en-US"/>
              <a:t>Click to edit Master title style</a:t>
            </a:r>
            <a:endParaRPr lang="nl-BE" dirty="0"/>
          </a:p>
        </p:txBody>
      </p:sp>
      <p:sp>
        <p:nvSpPr>
          <p:cNvPr id="3" name="Text Placeholder 2"/>
          <p:cNvSpPr>
            <a:spLocks noGrp="1"/>
          </p:cNvSpPr>
          <p:nvPr>
            <p:ph type="body" idx="1"/>
          </p:nvPr>
        </p:nvSpPr>
        <p:spPr>
          <a:xfrm>
            <a:off x="628651" y="1369221"/>
            <a:ext cx="7886701" cy="326350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Footer Placeholder 4"/>
          <p:cNvSpPr>
            <a:spLocks noGrp="1"/>
          </p:cNvSpPr>
          <p:nvPr>
            <p:ph type="ftr" sz="quarter" idx="3"/>
          </p:nvPr>
        </p:nvSpPr>
        <p:spPr>
          <a:xfrm>
            <a:off x="3028951" y="4767264"/>
            <a:ext cx="3086101" cy="273844"/>
          </a:xfrm>
          <a:prstGeom prst="rect">
            <a:avLst/>
          </a:prstGeom>
        </p:spPr>
        <p:txBody>
          <a:bodyPr vert="horz" lIns="91440" tIns="45720" rIns="91440" bIns="45720" rtlCol="0" anchor="ctr"/>
          <a:lstStyle>
            <a:lvl1pPr algn="ctr">
              <a:defRPr sz="883">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l">
              <a:defRPr sz="883" b="1">
                <a:solidFill>
                  <a:schemeClr val="bg1"/>
                </a:solidFill>
              </a:defRPr>
            </a:lvl1pPr>
          </a:lstStyle>
          <a:p>
            <a:fld id="{1C96AA6D-8347-412D-BE88-10FF9D73003A}" type="slidenum">
              <a:rPr lang="nl-BE" smtClean="0"/>
              <a:pPr/>
              <a:t>‹nr.›</a:t>
            </a:fld>
            <a:endParaRPr lang="nl-BE" dirty="0"/>
          </a:p>
        </p:txBody>
      </p:sp>
    </p:spTree>
    <p:extLst>
      <p:ext uri="{BB962C8B-B14F-4D97-AF65-F5344CB8AC3E}">
        <p14:creationId xmlns:p14="http://schemas.microsoft.com/office/powerpoint/2010/main" val="3521814321"/>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7" r:id="rId3"/>
    <p:sldLayoutId id="2147483652" r:id="rId4"/>
    <p:sldLayoutId id="2147483675" r:id="rId5"/>
    <p:sldLayoutId id="2147483660" r:id="rId6"/>
    <p:sldLayoutId id="2147483655" r:id="rId7"/>
    <p:sldLayoutId id="2147483650" r:id="rId8"/>
    <p:sldLayoutId id="2147483666" r:id="rId9"/>
    <p:sldLayoutId id="2147483678" r:id="rId10"/>
  </p:sldLayoutIdLst>
  <p:hf hdr="0" ftr="0" dt="0"/>
  <p:txStyles>
    <p:titleStyle>
      <a:lvl1pPr marL="0" indent="0" algn="l" defTabSz="672582" rtl="0" eaLnBrk="1" latinLnBrk="0" hangingPunct="1">
        <a:lnSpc>
          <a:spcPct val="90000"/>
        </a:lnSpc>
        <a:spcBef>
          <a:spcPct val="0"/>
        </a:spcBef>
        <a:buNone/>
        <a:defRPr sz="2648" kern="1200">
          <a:solidFill>
            <a:schemeClr val="tx2"/>
          </a:solidFill>
          <a:latin typeface="Gill Sans MT" panose="020B0502020104020203" pitchFamily="34" charset="0"/>
          <a:ea typeface="+mj-ea"/>
          <a:cs typeface="Arial" panose="020B0604020202020204" pitchFamily="34" charset="0"/>
        </a:defRPr>
      </a:lvl1pPr>
    </p:titleStyle>
    <p:bodyStyle>
      <a:lvl1pPr marL="196171" indent="-196171" algn="l" defTabSz="672582" rtl="0" eaLnBrk="1" latinLnBrk="0" hangingPunct="1">
        <a:lnSpc>
          <a:spcPct val="110000"/>
        </a:lnSpc>
        <a:spcBef>
          <a:spcPts val="737"/>
        </a:spcBef>
        <a:buClr>
          <a:srgbClr val="EF463C"/>
        </a:buClr>
        <a:buSzPct val="165000"/>
        <a:buFont typeface="Lucida Sans" panose="020B0602030504020204" pitchFamily="34" charset="0"/>
        <a:buChar char="›"/>
        <a:defRPr sz="1472" b="0" u="none" kern="1200">
          <a:solidFill>
            <a:schemeClr val="tx2"/>
          </a:solidFill>
          <a:latin typeface="Gill Sans MT" panose="020B0502020104020203" pitchFamily="34" charset="0"/>
          <a:ea typeface="+mn-ea"/>
          <a:cs typeface="+mn-cs"/>
        </a:defRPr>
      </a:lvl1pPr>
      <a:lvl2pPr marL="527790" indent="-202009" algn="l" defTabSz="672582" rtl="0" eaLnBrk="1" latinLnBrk="0" hangingPunct="1">
        <a:lnSpc>
          <a:spcPct val="110000"/>
        </a:lnSpc>
        <a:spcBef>
          <a:spcPts val="883"/>
        </a:spcBef>
        <a:buClr>
          <a:srgbClr val="3C3C3C"/>
        </a:buClr>
        <a:buFont typeface="Arial" panose="020B0604020202020204" pitchFamily="34" charset="0"/>
        <a:buChar char="›"/>
        <a:defRPr sz="1324" b="0" u="none" kern="1200">
          <a:solidFill>
            <a:schemeClr val="tx2"/>
          </a:solidFill>
          <a:latin typeface="Gill Sans MT" panose="020B0502020104020203" pitchFamily="34" charset="0"/>
          <a:ea typeface="+mn-ea"/>
          <a:cs typeface="+mn-cs"/>
        </a:defRPr>
      </a:lvl2pPr>
      <a:lvl3pPr marL="723960" indent="-168145" algn="l" defTabSz="723960" rtl="0" eaLnBrk="1" latinLnBrk="0" hangingPunct="1">
        <a:lnSpc>
          <a:spcPct val="110000"/>
        </a:lnSpc>
        <a:spcBef>
          <a:spcPts val="883"/>
        </a:spcBef>
        <a:buClr>
          <a:srgbClr val="3C3C3C"/>
        </a:buClr>
        <a:buFont typeface="Arial" panose="020B0604020202020204" pitchFamily="34" charset="0"/>
        <a:buChar char="›"/>
        <a:defRPr sz="1176" b="0" u="none" kern="1200">
          <a:solidFill>
            <a:schemeClr val="tx2"/>
          </a:solidFill>
          <a:latin typeface="Gill Sans MT" panose="020B0502020104020203" pitchFamily="34" charset="0"/>
          <a:ea typeface="+mn-ea"/>
          <a:cs typeface="+mn-cs"/>
        </a:defRPr>
      </a:lvl3pPr>
      <a:lvl4pPr marL="924800" indent="-168145" algn="l" defTabSz="672582" rtl="0" eaLnBrk="1" latinLnBrk="0" hangingPunct="1">
        <a:lnSpc>
          <a:spcPct val="110000"/>
        </a:lnSpc>
        <a:spcBef>
          <a:spcPts val="883"/>
        </a:spcBef>
        <a:buClr>
          <a:srgbClr val="3C3C3C"/>
        </a:buClr>
        <a:buFont typeface="Arial" panose="020B0604020202020204" pitchFamily="34" charset="0"/>
        <a:buChar char="›"/>
        <a:defRPr sz="1030" b="0" u="none" kern="1200">
          <a:solidFill>
            <a:schemeClr val="tx2"/>
          </a:solidFill>
          <a:latin typeface="Gill Sans MT" panose="020B0502020104020203" pitchFamily="34" charset="0"/>
          <a:ea typeface="+mn-ea"/>
          <a:cs typeface="+mn-cs"/>
        </a:defRPr>
      </a:lvl4pPr>
      <a:lvl5pPr marL="1120969" indent="-168145" algn="l" defTabSz="672582" rtl="0" eaLnBrk="1" latinLnBrk="0" hangingPunct="1">
        <a:lnSpc>
          <a:spcPct val="110000"/>
        </a:lnSpc>
        <a:spcBef>
          <a:spcPts val="883"/>
        </a:spcBef>
        <a:buClr>
          <a:srgbClr val="3C3C3C"/>
        </a:buClr>
        <a:buFont typeface="Arial" panose="020B0604020202020204" pitchFamily="34" charset="0"/>
        <a:buChar char="›"/>
        <a:defRPr sz="883" b="0" u="none" kern="1200">
          <a:solidFill>
            <a:schemeClr val="tx2"/>
          </a:solidFill>
          <a:latin typeface="Gill Sans MT" panose="020B0502020104020203" pitchFamily="34" charset="0"/>
          <a:ea typeface="+mn-ea"/>
          <a:cs typeface="+mn-cs"/>
        </a:defRPr>
      </a:lvl5pPr>
      <a:lvl6pPr marL="1849599"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5889"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2180"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8472" indent="-168145" algn="l" defTabSz="672582"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nl-BE"/>
      </a:defPPr>
      <a:lvl1pPr marL="0" algn="l" defTabSz="672582" rtl="0" eaLnBrk="1" latinLnBrk="0" hangingPunct="1">
        <a:defRPr sz="1324" kern="1200">
          <a:solidFill>
            <a:schemeClr val="tx1"/>
          </a:solidFill>
          <a:latin typeface="+mn-lt"/>
          <a:ea typeface="+mn-ea"/>
          <a:cs typeface="+mn-cs"/>
        </a:defRPr>
      </a:lvl1pPr>
      <a:lvl2pPr marL="336291" algn="l" defTabSz="672582" rtl="0" eaLnBrk="1" latinLnBrk="0" hangingPunct="1">
        <a:defRPr sz="1324" kern="1200">
          <a:solidFill>
            <a:schemeClr val="tx1"/>
          </a:solidFill>
          <a:latin typeface="+mn-lt"/>
          <a:ea typeface="+mn-ea"/>
          <a:cs typeface="+mn-cs"/>
        </a:defRPr>
      </a:lvl2pPr>
      <a:lvl3pPr marL="672582" algn="l" defTabSz="672582" rtl="0" eaLnBrk="1" latinLnBrk="0" hangingPunct="1">
        <a:defRPr sz="1324" kern="1200">
          <a:solidFill>
            <a:schemeClr val="tx1"/>
          </a:solidFill>
          <a:latin typeface="+mn-lt"/>
          <a:ea typeface="+mn-ea"/>
          <a:cs typeface="+mn-cs"/>
        </a:defRPr>
      </a:lvl3pPr>
      <a:lvl4pPr marL="1008872" algn="l" defTabSz="672582" rtl="0" eaLnBrk="1" latinLnBrk="0" hangingPunct="1">
        <a:defRPr sz="1324" kern="1200">
          <a:solidFill>
            <a:schemeClr val="tx1"/>
          </a:solidFill>
          <a:latin typeface="+mn-lt"/>
          <a:ea typeface="+mn-ea"/>
          <a:cs typeface="+mn-cs"/>
        </a:defRPr>
      </a:lvl4pPr>
      <a:lvl5pPr marL="1345163" algn="l" defTabSz="672582" rtl="0" eaLnBrk="1" latinLnBrk="0" hangingPunct="1">
        <a:defRPr sz="1324" kern="1200">
          <a:solidFill>
            <a:schemeClr val="tx1"/>
          </a:solidFill>
          <a:latin typeface="+mn-lt"/>
          <a:ea typeface="+mn-ea"/>
          <a:cs typeface="+mn-cs"/>
        </a:defRPr>
      </a:lvl5pPr>
      <a:lvl6pPr marL="1681455" algn="l" defTabSz="672582" rtl="0" eaLnBrk="1" latinLnBrk="0" hangingPunct="1">
        <a:defRPr sz="1324" kern="1200">
          <a:solidFill>
            <a:schemeClr val="tx1"/>
          </a:solidFill>
          <a:latin typeface="+mn-lt"/>
          <a:ea typeface="+mn-ea"/>
          <a:cs typeface="+mn-cs"/>
        </a:defRPr>
      </a:lvl6pPr>
      <a:lvl7pPr marL="2017746" algn="l" defTabSz="672582" rtl="0" eaLnBrk="1" latinLnBrk="0" hangingPunct="1">
        <a:defRPr sz="1324" kern="1200">
          <a:solidFill>
            <a:schemeClr val="tx1"/>
          </a:solidFill>
          <a:latin typeface="+mn-lt"/>
          <a:ea typeface="+mn-ea"/>
          <a:cs typeface="+mn-cs"/>
        </a:defRPr>
      </a:lvl7pPr>
      <a:lvl8pPr marL="2354035" algn="l" defTabSz="672582" rtl="0" eaLnBrk="1" latinLnBrk="0" hangingPunct="1">
        <a:defRPr sz="1324" kern="1200">
          <a:solidFill>
            <a:schemeClr val="tx1"/>
          </a:solidFill>
          <a:latin typeface="+mn-lt"/>
          <a:ea typeface="+mn-ea"/>
          <a:cs typeface="+mn-cs"/>
        </a:defRPr>
      </a:lvl8pPr>
      <a:lvl9pPr marL="2690327" algn="l" defTabSz="672582"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2.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nl-BE" dirty="0"/>
              <a:t>MY INTERNSHIP</a:t>
            </a:r>
          </a:p>
        </p:txBody>
      </p:sp>
      <p:pic>
        <p:nvPicPr>
          <p:cNvPr id="6" name="Picture Placeholder 5">
            <a:extLst>
              <a:ext uri="{FF2B5EF4-FFF2-40B4-BE49-F238E27FC236}">
                <a16:creationId xmlns:a16="http://schemas.microsoft.com/office/drawing/2014/main" id="{E45FD07B-99B5-46BE-8A3C-07AC8EB16A35}"/>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55" r="2155"/>
          <a:stretch>
            <a:fillRect/>
          </a:stretch>
        </p:blipFill>
        <p:spPr/>
      </p:pic>
      <p:sp>
        <p:nvSpPr>
          <p:cNvPr id="7" name="TextBox 6">
            <a:extLst>
              <a:ext uri="{FF2B5EF4-FFF2-40B4-BE49-F238E27FC236}">
                <a16:creationId xmlns:a16="http://schemas.microsoft.com/office/drawing/2014/main" id="{E04A9072-1212-434C-A752-42C50E2A4272}"/>
              </a:ext>
            </a:extLst>
          </p:cNvPr>
          <p:cNvSpPr txBox="1"/>
          <p:nvPr/>
        </p:nvSpPr>
        <p:spPr>
          <a:xfrm>
            <a:off x="7832911" y="4881890"/>
            <a:ext cx="1527841" cy="261610"/>
          </a:xfrm>
          <a:prstGeom prst="rect">
            <a:avLst/>
          </a:prstGeom>
          <a:noFill/>
        </p:spPr>
        <p:txBody>
          <a:bodyPr wrap="square" rtlCol="0">
            <a:spAutoFit/>
          </a:bodyPr>
          <a:lstStyle/>
          <a:p>
            <a:r>
              <a:rPr lang="nl-BE" sz="1050" dirty="0">
                <a:solidFill>
                  <a:schemeClr val="bg1"/>
                </a:solidFill>
              </a:rPr>
              <a:t>LYVA VAN DAMME</a:t>
            </a:r>
          </a:p>
        </p:txBody>
      </p:sp>
    </p:spTree>
    <p:extLst>
      <p:ext uri="{BB962C8B-B14F-4D97-AF65-F5344CB8AC3E}">
        <p14:creationId xmlns:p14="http://schemas.microsoft.com/office/powerpoint/2010/main" val="394622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0A09F95-5EE1-48C0-9FCC-86A172D3D89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929" r="9929"/>
          <a:stretch>
            <a:fillRect/>
          </a:stretch>
        </p:blipFill>
        <p:spPr/>
      </p:pic>
      <p:sp>
        <p:nvSpPr>
          <p:cNvPr id="5" name="Slide Number Placeholder 4">
            <a:extLst>
              <a:ext uri="{FF2B5EF4-FFF2-40B4-BE49-F238E27FC236}">
                <a16:creationId xmlns:a16="http://schemas.microsoft.com/office/drawing/2014/main" id="{C7271F9D-7FD4-4C7D-8CFF-58FCAA31ABCD}"/>
              </a:ext>
            </a:extLst>
          </p:cNvPr>
          <p:cNvSpPr>
            <a:spLocks noGrp="1"/>
          </p:cNvSpPr>
          <p:nvPr>
            <p:ph type="sldNum" sz="quarter" idx="4"/>
          </p:nvPr>
        </p:nvSpPr>
        <p:spPr/>
        <p:txBody>
          <a:bodyPr/>
          <a:lstStyle/>
          <a:p>
            <a:fld id="{1C96AA6D-8347-412D-BE88-10FF9D73003A}" type="slidenum">
              <a:rPr lang="nl-BE" smtClean="0"/>
              <a:pPr/>
              <a:t>10</a:t>
            </a:fld>
            <a:endParaRPr lang="nl-BE" dirty="0"/>
          </a:p>
        </p:txBody>
      </p:sp>
      <p:sp>
        <p:nvSpPr>
          <p:cNvPr id="8" name="Title 4">
            <a:extLst>
              <a:ext uri="{FF2B5EF4-FFF2-40B4-BE49-F238E27FC236}">
                <a16:creationId xmlns:a16="http://schemas.microsoft.com/office/drawing/2014/main" id="{F2314ACF-81D4-4128-B379-9F399E40061A}"/>
              </a:ext>
            </a:extLst>
          </p:cNvPr>
          <p:cNvSpPr>
            <a:spLocks noGrp="1"/>
          </p:cNvSpPr>
          <p:nvPr>
            <p:ph type="title"/>
          </p:nvPr>
        </p:nvSpPr>
        <p:spPr>
          <a:xfrm>
            <a:off x="2744245" y="341941"/>
            <a:ext cx="3855800" cy="994172"/>
          </a:xfrm>
        </p:spPr>
        <p:txBody>
          <a:bodyPr>
            <a:normAutofit/>
          </a:bodyPr>
          <a:lstStyle/>
          <a:p>
            <a:r>
              <a:rPr lang="nl-BE" sz="1176" dirty="0">
                <a:solidFill>
                  <a:srgbClr val="EF463C"/>
                </a:solidFill>
              </a:rPr>
              <a:t>THE IDEA</a:t>
            </a:r>
            <a:br>
              <a:rPr lang="nl-BE" dirty="0"/>
            </a:br>
            <a:r>
              <a:rPr lang="nl-BE" sz="2797" dirty="0"/>
              <a:t>REQUIREMENTS</a:t>
            </a:r>
          </a:p>
        </p:txBody>
      </p:sp>
      <p:sp>
        <p:nvSpPr>
          <p:cNvPr id="9" name="Rectangle 8">
            <a:extLst>
              <a:ext uri="{FF2B5EF4-FFF2-40B4-BE49-F238E27FC236}">
                <a16:creationId xmlns:a16="http://schemas.microsoft.com/office/drawing/2014/main" id="{928930DC-68A7-4303-984C-D64A671F2A9B}"/>
              </a:ext>
            </a:extLst>
          </p:cNvPr>
          <p:cNvSpPr/>
          <p:nvPr/>
        </p:nvSpPr>
        <p:spPr>
          <a:xfrm>
            <a:off x="3692822" y="1316106"/>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Dynamic</a:t>
            </a:r>
            <a:r>
              <a:rPr lang="nl-BE" sz="1800" dirty="0"/>
              <a:t> solution</a:t>
            </a:r>
          </a:p>
        </p:txBody>
      </p:sp>
      <p:sp>
        <p:nvSpPr>
          <p:cNvPr id="10" name="Rectangle 9">
            <a:extLst>
              <a:ext uri="{FF2B5EF4-FFF2-40B4-BE49-F238E27FC236}">
                <a16:creationId xmlns:a16="http://schemas.microsoft.com/office/drawing/2014/main" id="{457066CF-6EFB-462F-899E-80B289662ACC}"/>
              </a:ext>
            </a:extLst>
          </p:cNvPr>
          <p:cNvSpPr/>
          <p:nvPr/>
        </p:nvSpPr>
        <p:spPr>
          <a:xfrm>
            <a:off x="3692822" y="3073946"/>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No manual </a:t>
            </a:r>
            <a:r>
              <a:rPr lang="nl-BE" sz="1800" dirty="0" err="1"/>
              <a:t>interaction</a:t>
            </a:r>
            <a:endParaRPr lang="nl-BE" sz="1800" dirty="0"/>
          </a:p>
        </p:txBody>
      </p:sp>
      <p:sp>
        <p:nvSpPr>
          <p:cNvPr id="11" name="Rectangle 10">
            <a:extLst>
              <a:ext uri="{FF2B5EF4-FFF2-40B4-BE49-F238E27FC236}">
                <a16:creationId xmlns:a16="http://schemas.microsoft.com/office/drawing/2014/main" id="{5DFF5352-E260-4FBF-8C78-FB448EE35D26}"/>
              </a:ext>
            </a:extLst>
          </p:cNvPr>
          <p:cNvSpPr/>
          <p:nvPr/>
        </p:nvSpPr>
        <p:spPr>
          <a:xfrm>
            <a:off x="5754255" y="3073948"/>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Graphic</a:t>
            </a:r>
            <a:r>
              <a:rPr lang="nl-BE" sz="1800" dirty="0"/>
              <a:t> user interface</a:t>
            </a:r>
          </a:p>
        </p:txBody>
      </p:sp>
      <p:sp>
        <p:nvSpPr>
          <p:cNvPr id="12" name="Rectangle 11">
            <a:extLst>
              <a:ext uri="{FF2B5EF4-FFF2-40B4-BE49-F238E27FC236}">
                <a16:creationId xmlns:a16="http://schemas.microsoft.com/office/drawing/2014/main" id="{B0B934BC-D78D-44AE-AB2E-6F446DCCB4EF}"/>
              </a:ext>
            </a:extLst>
          </p:cNvPr>
          <p:cNvSpPr/>
          <p:nvPr/>
        </p:nvSpPr>
        <p:spPr>
          <a:xfrm>
            <a:off x="5754255" y="1316108"/>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Enterprise Messaging</a:t>
            </a:r>
          </a:p>
        </p:txBody>
      </p:sp>
    </p:spTree>
    <p:extLst>
      <p:ext uri="{BB962C8B-B14F-4D97-AF65-F5344CB8AC3E}">
        <p14:creationId xmlns:p14="http://schemas.microsoft.com/office/powerpoint/2010/main" val="175048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DD331A5-4F0F-40FD-93CA-73F01388C1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2191" r="32191"/>
          <a:stretch>
            <a:fillRect/>
          </a:stretch>
        </p:blipFill>
        <p:spPr/>
      </p:pic>
      <p:sp>
        <p:nvSpPr>
          <p:cNvPr id="5" name="Slide Number Placeholder 4">
            <a:extLst>
              <a:ext uri="{FF2B5EF4-FFF2-40B4-BE49-F238E27FC236}">
                <a16:creationId xmlns:a16="http://schemas.microsoft.com/office/drawing/2014/main" id="{A994BDDD-87BC-4D3D-83C0-BE5CC1D9C4FD}"/>
              </a:ext>
            </a:extLst>
          </p:cNvPr>
          <p:cNvSpPr>
            <a:spLocks noGrp="1"/>
          </p:cNvSpPr>
          <p:nvPr>
            <p:ph type="sldNum" sz="quarter" idx="4"/>
          </p:nvPr>
        </p:nvSpPr>
        <p:spPr/>
        <p:txBody>
          <a:bodyPr/>
          <a:lstStyle/>
          <a:p>
            <a:fld id="{1C96AA6D-8347-412D-BE88-10FF9D73003A}" type="slidenum">
              <a:rPr lang="nl-BE" smtClean="0"/>
              <a:pPr/>
              <a:t>11</a:t>
            </a:fld>
            <a:endParaRPr lang="nl-BE" dirty="0"/>
          </a:p>
        </p:txBody>
      </p:sp>
      <p:sp>
        <p:nvSpPr>
          <p:cNvPr id="6" name="Title 4">
            <a:extLst>
              <a:ext uri="{FF2B5EF4-FFF2-40B4-BE49-F238E27FC236}">
                <a16:creationId xmlns:a16="http://schemas.microsoft.com/office/drawing/2014/main" id="{52B4F599-C88D-477D-9F11-942C97DC9273}"/>
              </a:ext>
            </a:extLst>
          </p:cNvPr>
          <p:cNvSpPr>
            <a:spLocks noGrp="1"/>
          </p:cNvSpPr>
          <p:nvPr>
            <p:ph type="title"/>
          </p:nvPr>
        </p:nvSpPr>
        <p:spPr>
          <a:xfrm>
            <a:off x="2789238" y="460375"/>
            <a:ext cx="5260975" cy="993775"/>
          </a:xfrm>
        </p:spPr>
        <p:txBody>
          <a:bodyPr>
            <a:normAutofit fontScale="90000"/>
          </a:bodyPr>
          <a:lstStyle/>
          <a:p>
            <a:r>
              <a:rPr lang="nl-BE" sz="1176" dirty="0">
                <a:solidFill>
                  <a:srgbClr val="EF463C"/>
                </a:solidFill>
              </a:rPr>
              <a:t>THE IDEA</a:t>
            </a:r>
            <a:br>
              <a:rPr lang="nl-BE" dirty="0"/>
            </a:br>
            <a:r>
              <a:rPr lang="nl-BE" sz="2797" dirty="0"/>
              <a:t>SAP Cloud Platform Integration Suite</a:t>
            </a:r>
          </a:p>
        </p:txBody>
      </p:sp>
      <p:sp>
        <p:nvSpPr>
          <p:cNvPr id="9" name="TextBox 8">
            <a:extLst>
              <a:ext uri="{FF2B5EF4-FFF2-40B4-BE49-F238E27FC236}">
                <a16:creationId xmlns:a16="http://schemas.microsoft.com/office/drawing/2014/main" id="{4469E65B-3D02-407C-A2AA-192A5B4A1F98}"/>
              </a:ext>
            </a:extLst>
          </p:cNvPr>
          <p:cNvSpPr txBox="1"/>
          <p:nvPr/>
        </p:nvSpPr>
        <p:spPr>
          <a:xfrm>
            <a:off x="2912303" y="1672020"/>
            <a:ext cx="4838791" cy="63517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176" cap="all" dirty="0">
                <a:solidFill>
                  <a:schemeClr val="bg1"/>
                </a:solidFill>
                <a:latin typeface="Gill Sans MT" panose="020B0502020104020203" pitchFamily="34" charset="0"/>
              </a:rPr>
              <a:t>Simplify integration and achieve results faster as you connect people, processes, data, and devices across the globe. </a:t>
            </a:r>
          </a:p>
        </p:txBody>
      </p:sp>
      <p:grpSp>
        <p:nvGrpSpPr>
          <p:cNvPr id="10" name="Gruppierung 7">
            <a:extLst>
              <a:ext uri="{FF2B5EF4-FFF2-40B4-BE49-F238E27FC236}">
                <a16:creationId xmlns:a16="http://schemas.microsoft.com/office/drawing/2014/main" id="{84176BBC-CC05-44A3-8ADB-44452FB7C6EE}"/>
              </a:ext>
            </a:extLst>
          </p:cNvPr>
          <p:cNvGrpSpPr/>
          <p:nvPr/>
        </p:nvGrpSpPr>
        <p:grpSpPr>
          <a:xfrm>
            <a:off x="6525454" y="2879673"/>
            <a:ext cx="950938" cy="790976"/>
            <a:chOff x="2586266" y="2291354"/>
            <a:chExt cx="1615737" cy="1318701"/>
          </a:xfrm>
        </p:grpSpPr>
        <p:sp>
          <p:nvSpPr>
            <p:cNvPr id="11" name="Rechteck 42">
              <a:extLst>
                <a:ext uri="{FF2B5EF4-FFF2-40B4-BE49-F238E27FC236}">
                  <a16:creationId xmlns:a16="http://schemas.microsoft.com/office/drawing/2014/main" id="{7A7A0904-F337-4DB0-B474-97FFAD276CE2}"/>
                </a:ext>
              </a:extLst>
            </p:cNvPr>
            <p:cNvSpPr/>
            <p:nvPr/>
          </p:nvSpPr>
          <p:spPr>
            <a:xfrm>
              <a:off x="2586266" y="3045624"/>
              <a:ext cx="1615737" cy="564431"/>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pic>
          <p:nvPicPr>
            <p:cNvPr id="12" name="Bild 54">
              <a:extLst>
                <a:ext uri="{FF2B5EF4-FFF2-40B4-BE49-F238E27FC236}">
                  <a16:creationId xmlns:a16="http://schemas.microsoft.com/office/drawing/2014/main" id="{753C2372-D3BF-4917-90E5-218B4FBF2B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2225" y="2291354"/>
              <a:ext cx="720000" cy="720000"/>
            </a:xfrm>
            <a:prstGeom prst="ellipse">
              <a:avLst/>
            </a:prstGeom>
          </p:spPr>
        </p:pic>
      </p:grpSp>
      <p:grpSp>
        <p:nvGrpSpPr>
          <p:cNvPr id="13" name="Group 12">
            <a:extLst>
              <a:ext uri="{FF2B5EF4-FFF2-40B4-BE49-F238E27FC236}">
                <a16:creationId xmlns:a16="http://schemas.microsoft.com/office/drawing/2014/main" id="{99A568D7-D3C3-43C6-8A23-E71DAFF5603D}"/>
              </a:ext>
            </a:extLst>
          </p:cNvPr>
          <p:cNvGrpSpPr/>
          <p:nvPr/>
        </p:nvGrpSpPr>
        <p:grpSpPr>
          <a:xfrm>
            <a:off x="2920949" y="3934654"/>
            <a:ext cx="498139" cy="572546"/>
            <a:chOff x="1752779" y="3656497"/>
            <a:chExt cx="846386" cy="954539"/>
          </a:xfrm>
        </p:grpSpPr>
        <p:sp>
          <p:nvSpPr>
            <p:cNvPr id="14" name="Rechteck 44">
              <a:extLst>
                <a:ext uri="{FF2B5EF4-FFF2-40B4-BE49-F238E27FC236}">
                  <a16:creationId xmlns:a16="http://schemas.microsoft.com/office/drawing/2014/main" id="{8F26484B-ABB7-4C29-A453-3208753DC493}"/>
                </a:ext>
              </a:extLst>
            </p:cNvPr>
            <p:cNvSpPr/>
            <p:nvPr/>
          </p:nvSpPr>
          <p:spPr>
            <a:xfrm>
              <a:off x="1752779" y="4441759"/>
              <a:ext cx="846386" cy="169277"/>
            </a:xfrm>
            <a:prstGeom prst="rect">
              <a:avLst/>
            </a:prstGeom>
          </p:spPr>
          <p:txBody>
            <a:bodyPr wrap="non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Connectivity</a:t>
              </a:r>
            </a:p>
          </p:txBody>
        </p:sp>
        <p:pic>
          <p:nvPicPr>
            <p:cNvPr id="15" name="Bild 57">
              <a:extLst>
                <a:ext uri="{FF2B5EF4-FFF2-40B4-BE49-F238E27FC236}">
                  <a16:creationId xmlns:a16="http://schemas.microsoft.com/office/drawing/2014/main" id="{7B637B10-5804-43DB-BCCC-2143830247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9307" y="3656497"/>
              <a:ext cx="720000" cy="720000"/>
            </a:xfrm>
            <a:prstGeom prst="ellipse">
              <a:avLst/>
            </a:prstGeom>
          </p:spPr>
        </p:pic>
      </p:grpSp>
      <p:grpSp>
        <p:nvGrpSpPr>
          <p:cNvPr id="16" name="Gruppierung 11">
            <a:extLst>
              <a:ext uri="{FF2B5EF4-FFF2-40B4-BE49-F238E27FC236}">
                <a16:creationId xmlns:a16="http://schemas.microsoft.com/office/drawing/2014/main" id="{AAE3A73B-D600-4B05-B211-32D1EFD3A0B2}"/>
              </a:ext>
            </a:extLst>
          </p:cNvPr>
          <p:cNvGrpSpPr/>
          <p:nvPr/>
        </p:nvGrpSpPr>
        <p:grpSpPr>
          <a:xfrm>
            <a:off x="4517259" y="2881121"/>
            <a:ext cx="1143971" cy="783828"/>
            <a:chOff x="-110643" y="3687284"/>
            <a:chExt cx="1943719" cy="1306786"/>
          </a:xfrm>
        </p:grpSpPr>
        <p:sp>
          <p:nvSpPr>
            <p:cNvPr id="17" name="Rechteck 45">
              <a:extLst>
                <a:ext uri="{FF2B5EF4-FFF2-40B4-BE49-F238E27FC236}">
                  <a16:creationId xmlns:a16="http://schemas.microsoft.com/office/drawing/2014/main" id="{5F165AC8-33B5-4423-AA0B-49A1062D92AD}"/>
                </a:ext>
              </a:extLst>
            </p:cNvPr>
            <p:cNvSpPr/>
            <p:nvPr/>
          </p:nvSpPr>
          <p:spPr>
            <a:xfrm>
              <a:off x="-110643" y="4429638"/>
              <a:ext cx="1943719" cy="564432"/>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18" name="Bild 66">
              <a:extLst>
                <a:ext uri="{FF2B5EF4-FFF2-40B4-BE49-F238E27FC236}">
                  <a16:creationId xmlns:a16="http://schemas.microsoft.com/office/drawing/2014/main" id="{4D00E9CC-A38E-4D23-B261-78C50D3858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218" y="3687284"/>
              <a:ext cx="720000" cy="720000"/>
            </a:xfrm>
            <a:prstGeom prst="ellipse">
              <a:avLst/>
            </a:prstGeom>
          </p:spPr>
        </p:pic>
      </p:grpSp>
      <p:grpSp>
        <p:nvGrpSpPr>
          <p:cNvPr id="19" name="Gruppierung 4">
            <a:extLst>
              <a:ext uri="{FF2B5EF4-FFF2-40B4-BE49-F238E27FC236}">
                <a16:creationId xmlns:a16="http://schemas.microsoft.com/office/drawing/2014/main" id="{5D057BD3-F4CC-45B3-900D-6769B4BAE281}"/>
              </a:ext>
            </a:extLst>
          </p:cNvPr>
          <p:cNvGrpSpPr/>
          <p:nvPr/>
        </p:nvGrpSpPr>
        <p:grpSpPr>
          <a:xfrm>
            <a:off x="2775877" y="2882387"/>
            <a:ext cx="668902" cy="572547"/>
            <a:chOff x="288765" y="2291354"/>
            <a:chExt cx="1136530" cy="954541"/>
          </a:xfrm>
        </p:grpSpPr>
        <p:sp>
          <p:nvSpPr>
            <p:cNvPr id="20" name="Rechteck 39">
              <a:extLst>
                <a:ext uri="{FF2B5EF4-FFF2-40B4-BE49-F238E27FC236}">
                  <a16:creationId xmlns:a16="http://schemas.microsoft.com/office/drawing/2014/main" id="{8951921B-B771-461B-A1E2-14B78F1B105F}"/>
                </a:ext>
              </a:extLst>
            </p:cNvPr>
            <p:cNvSpPr/>
            <p:nvPr/>
          </p:nvSpPr>
          <p:spPr>
            <a:xfrm>
              <a:off x="288765" y="3076618"/>
              <a:ext cx="1136530" cy="169277"/>
            </a:xfrm>
            <a:prstGeom prst="rect">
              <a:avLst/>
            </a:prstGeom>
          </p:spPr>
          <p:txBody>
            <a:bodyPr wrap="non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API Management</a:t>
              </a:r>
            </a:p>
          </p:txBody>
        </p:sp>
        <p:pic>
          <p:nvPicPr>
            <p:cNvPr id="21" name="Bild 71">
              <a:extLst>
                <a:ext uri="{FF2B5EF4-FFF2-40B4-BE49-F238E27FC236}">
                  <a16:creationId xmlns:a16="http://schemas.microsoft.com/office/drawing/2014/main" id="{1BCD6D71-3174-4A68-BD0D-1919E243BC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22" name="Group 21">
            <a:extLst>
              <a:ext uri="{FF2B5EF4-FFF2-40B4-BE49-F238E27FC236}">
                <a16:creationId xmlns:a16="http://schemas.microsoft.com/office/drawing/2014/main" id="{1DFF8BF4-4AF4-423C-B074-60AE093F2A47}"/>
              </a:ext>
            </a:extLst>
          </p:cNvPr>
          <p:cNvGrpSpPr/>
          <p:nvPr/>
        </p:nvGrpSpPr>
        <p:grpSpPr>
          <a:xfrm>
            <a:off x="6567804" y="3937721"/>
            <a:ext cx="950938" cy="790976"/>
            <a:chOff x="4064580" y="3656497"/>
            <a:chExt cx="1615736" cy="1318703"/>
          </a:xfrm>
        </p:grpSpPr>
        <p:pic>
          <p:nvPicPr>
            <p:cNvPr id="23" name="Picture 22">
              <a:extLst>
                <a:ext uri="{FF2B5EF4-FFF2-40B4-BE49-F238E27FC236}">
                  <a16:creationId xmlns:a16="http://schemas.microsoft.com/office/drawing/2014/main" id="{7B324487-D44C-43F7-974E-DF50F901A555}"/>
                </a:ext>
              </a:extLst>
            </p:cNvPr>
            <p:cNvPicPr>
              <a:picLocks noChangeAspect="1"/>
            </p:cNvPicPr>
            <p:nvPr/>
          </p:nvPicPr>
          <p:blipFill>
            <a:blip r:embed="rId8"/>
            <a:stretch>
              <a:fillRect/>
            </a:stretch>
          </p:blipFill>
          <p:spPr>
            <a:xfrm>
              <a:off x="4520130" y="3656497"/>
              <a:ext cx="720000" cy="720000"/>
            </a:xfrm>
            <a:prstGeom prst="rect">
              <a:avLst/>
            </a:prstGeom>
          </p:spPr>
        </p:pic>
        <p:sp>
          <p:nvSpPr>
            <p:cNvPr id="24" name="Rechteck 47">
              <a:extLst>
                <a:ext uri="{FF2B5EF4-FFF2-40B4-BE49-F238E27FC236}">
                  <a16:creationId xmlns:a16="http://schemas.microsoft.com/office/drawing/2014/main" id="{046BE174-0224-47ED-9345-2082907D746D}"/>
                </a:ext>
              </a:extLst>
            </p:cNvPr>
            <p:cNvSpPr/>
            <p:nvPr/>
          </p:nvSpPr>
          <p:spPr>
            <a:xfrm>
              <a:off x="4064580" y="4410768"/>
              <a:ext cx="1615736" cy="564432"/>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grpSp>
        <p:nvGrpSpPr>
          <p:cNvPr id="25" name="Group 24">
            <a:extLst>
              <a:ext uri="{FF2B5EF4-FFF2-40B4-BE49-F238E27FC236}">
                <a16:creationId xmlns:a16="http://schemas.microsoft.com/office/drawing/2014/main" id="{94D0D4B8-71A2-4AD7-9E95-F1B2BDF34EAD}"/>
              </a:ext>
            </a:extLst>
          </p:cNvPr>
          <p:cNvGrpSpPr/>
          <p:nvPr/>
        </p:nvGrpSpPr>
        <p:grpSpPr>
          <a:xfrm>
            <a:off x="4684504" y="3916688"/>
            <a:ext cx="893979" cy="812010"/>
            <a:chOff x="2685595" y="3656497"/>
            <a:chExt cx="1518956" cy="1353769"/>
          </a:xfrm>
        </p:grpSpPr>
        <p:sp>
          <p:nvSpPr>
            <p:cNvPr id="26" name="Rechteck 47">
              <a:extLst>
                <a:ext uri="{FF2B5EF4-FFF2-40B4-BE49-F238E27FC236}">
                  <a16:creationId xmlns:a16="http://schemas.microsoft.com/office/drawing/2014/main" id="{0F3E8022-891F-4B65-96CE-4B29C0C89404}"/>
                </a:ext>
              </a:extLst>
            </p:cNvPr>
            <p:cNvSpPr/>
            <p:nvPr/>
          </p:nvSpPr>
          <p:spPr>
            <a:xfrm>
              <a:off x="2685595" y="4445835"/>
              <a:ext cx="1518956" cy="564431"/>
            </a:xfrm>
            <a:prstGeom prst="rect">
              <a:avLst/>
            </a:prstGeom>
          </p:spPr>
          <p:txBody>
            <a:bodyPr wrap="square" lIns="0" tIns="0" rIns="0" bIns="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27" name="Picture 26">
              <a:extLst>
                <a:ext uri="{FF2B5EF4-FFF2-40B4-BE49-F238E27FC236}">
                  <a16:creationId xmlns:a16="http://schemas.microsoft.com/office/drawing/2014/main" id="{733E9D3A-28F2-491C-A9DD-1ED52A17CCFE}"/>
                </a:ext>
              </a:extLst>
            </p:cNvPr>
            <p:cNvPicPr>
              <a:picLocks noChangeAspect="1"/>
            </p:cNvPicPr>
            <p:nvPr/>
          </p:nvPicPr>
          <p:blipFill>
            <a:blip r:embed="rId9"/>
            <a:stretch>
              <a:fillRect/>
            </a:stretch>
          </p:blipFill>
          <p:spPr>
            <a:xfrm>
              <a:off x="3085074" y="3656497"/>
              <a:ext cx="720000" cy="720000"/>
            </a:xfrm>
            <a:prstGeom prst="rect">
              <a:avLst/>
            </a:prstGeom>
          </p:spPr>
        </p:pic>
      </p:grpSp>
      <p:sp>
        <p:nvSpPr>
          <p:cNvPr id="30" name="Oval 29">
            <a:extLst>
              <a:ext uri="{FF2B5EF4-FFF2-40B4-BE49-F238E27FC236}">
                <a16:creationId xmlns:a16="http://schemas.microsoft.com/office/drawing/2014/main" id="{85F8ACED-4CC9-423D-961A-6CCAA9AEB2C7}"/>
              </a:ext>
            </a:extLst>
          </p:cNvPr>
          <p:cNvSpPr/>
          <p:nvPr/>
        </p:nvSpPr>
        <p:spPr>
          <a:xfrm>
            <a:off x="4507187" y="2849654"/>
            <a:ext cx="1181964" cy="923769"/>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1" name="Oval 50">
            <a:extLst>
              <a:ext uri="{FF2B5EF4-FFF2-40B4-BE49-F238E27FC236}">
                <a16:creationId xmlns:a16="http://schemas.microsoft.com/office/drawing/2014/main" id="{4E7D7C25-8182-4213-9ACB-6C0878381ACF}"/>
              </a:ext>
            </a:extLst>
          </p:cNvPr>
          <p:cNvSpPr/>
          <p:nvPr/>
        </p:nvSpPr>
        <p:spPr>
          <a:xfrm>
            <a:off x="6484024" y="2864510"/>
            <a:ext cx="1102176" cy="923769"/>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26029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1119" dirty="0">
                <a:solidFill>
                  <a:srgbClr val="EF463C"/>
                </a:solidFill>
              </a:rPr>
              <a:t>THE IDEA</a:t>
            </a:r>
            <a:br>
              <a:rPr lang="nl-BE" dirty="0"/>
            </a:br>
            <a:r>
              <a:rPr lang="nl-BE" sz="2518" dirty="0"/>
              <a:t>ENTERPRISE MESSAGING</a:t>
            </a:r>
          </a:p>
        </p:txBody>
      </p:sp>
      <p:sp>
        <p:nvSpPr>
          <p:cNvPr id="6" name="Text Placeholder 5"/>
          <p:cNvSpPr>
            <a:spLocks noGrp="1"/>
          </p:cNvSpPr>
          <p:nvPr>
            <p:ph type="body" sz="quarter" idx="12"/>
          </p:nvPr>
        </p:nvSpPr>
        <p:spPr/>
        <p:txBody>
          <a:bodyPr>
            <a:normAutofit fontScale="77500" lnSpcReduction="20000"/>
          </a:bodyPr>
          <a:lstStyle/>
          <a:p>
            <a:r>
              <a:rPr lang="en-US" sz="1500" b="0" cap="all" dirty="0"/>
              <a:t>a cloud-based messaging service for the development of decoupled and resilient applications, services, and systems.</a:t>
            </a:r>
          </a:p>
          <a:p>
            <a:endParaRPr lang="nl-BE" dirty="0"/>
          </a:p>
        </p:txBody>
      </p:sp>
      <p:sp>
        <p:nvSpPr>
          <p:cNvPr id="5" name="Slide Number Placeholder 4"/>
          <p:cNvSpPr>
            <a:spLocks noGrp="1"/>
          </p:cNvSpPr>
          <p:nvPr>
            <p:ph type="sldNum" sz="quarter" idx="4"/>
          </p:nvPr>
        </p:nvSpPr>
        <p:spPr/>
        <p:txBody>
          <a:bodyPr/>
          <a:lstStyle/>
          <a:p>
            <a:fld id="{1C96AA6D-8347-412D-BE88-10FF9D73003A}" type="slidenum">
              <a:rPr lang="nl-BE" smtClean="0"/>
              <a:pPr/>
              <a:t>12</a:t>
            </a:fld>
            <a:endParaRPr lang="nl-BE" dirty="0"/>
          </a:p>
        </p:txBody>
      </p:sp>
      <p:cxnSp>
        <p:nvCxnSpPr>
          <p:cNvPr id="8" name="Straight Connector 7"/>
          <p:cNvCxnSpPr/>
          <p:nvPr/>
        </p:nvCxnSpPr>
        <p:spPr>
          <a:xfrm flipH="1">
            <a:off x="833582" y="3664920"/>
            <a:ext cx="2" cy="1006189"/>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9083" y="3588800"/>
            <a:ext cx="3441037" cy="1167738"/>
            <a:chOff x="6309566" y="4811761"/>
            <a:chExt cx="4678383" cy="1587639"/>
          </a:xfrm>
        </p:grpSpPr>
        <p:cxnSp>
          <p:nvCxnSpPr>
            <p:cNvPr id="10" name="Straight Connector 9"/>
            <p:cNvCxnSpPr/>
            <p:nvPr/>
          </p:nvCxnSpPr>
          <p:spPr>
            <a:xfrm flipH="1">
              <a:off x="6309566" y="4915252"/>
              <a:ext cx="2" cy="1368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2" name="Content Placeholder 3"/>
            <p:cNvSpPr txBox="1">
              <a:spLocks/>
            </p:cNvSpPr>
            <p:nvPr/>
          </p:nvSpPr>
          <p:spPr>
            <a:xfrm>
              <a:off x="6546368" y="4811761"/>
              <a:ext cx="4441581" cy="1587639"/>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b="1" dirty="0">
                  <a:solidFill>
                    <a:schemeClr val="tx2"/>
                  </a:solidFill>
                </a:rPr>
                <a:t>MESSAGING</a:t>
              </a:r>
            </a:p>
            <a:p>
              <a:pPr marL="0" indent="0">
                <a:buNone/>
              </a:pPr>
              <a:r>
                <a:rPr lang="en-US" sz="1324" dirty="0">
                  <a:solidFill>
                    <a:schemeClr val="tx2"/>
                  </a:solidFill>
                </a:rPr>
                <a:t> A messaging system allowing software applications and systems to communicate semantically.</a:t>
              </a:r>
            </a:p>
          </p:txBody>
        </p:sp>
      </p:grpSp>
      <p:sp>
        <p:nvSpPr>
          <p:cNvPr id="18" name="Content Placeholder 3"/>
          <p:cNvSpPr txBox="1">
            <a:spLocks/>
          </p:cNvSpPr>
          <p:nvPr/>
        </p:nvSpPr>
        <p:spPr>
          <a:xfrm>
            <a:off x="1007751" y="3588800"/>
            <a:ext cx="3266865" cy="1167738"/>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b="1" dirty="0">
                <a:solidFill>
                  <a:schemeClr val="tx2"/>
                </a:solidFill>
              </a:rPr>
              <a:t>ENTERPRISE</a:t>
            </a:r>
          </a:p>
          <a:p>
            <a:pPr marL="0" indent="0">
              <a:buNone/>
            </a:pPr>
            <a:r>
              <a:rPr lang="en-US" sz="1324" dirty="0">
                <a:solidFill>
                  <a:schemeClr val="tx2"/>
                </a:solidFill>
              </a:rPr>
              <a:t>A "program-to-program" messaging between applications and systems throughout an enterprise.</a:t>
            </a:r>
          </a:p>
        </p:txBody>
      </p:sp>
      <p:pic>
        <p:nvPicPr>
          <p:cNvPr id="17" name="Picture Placeholder 16">
            <a:extLst>
              <a:ext uri="{FF2B5EF4-FFF2-40B4-BE49-F238E27FC236}">
                <a16:creationId xmlns:a16="http://schemas.microsoft.com/office/drawing/2014/main" id="{51B23729-2D0F-45E8-AF25-0236A3725D2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8405" b="18405"/>
          <a:stretch>
            <a:fillRect/>
          </a:stretch>
        </p:blipFill>
        <p:spPr/>
      </p:pic>
    </p:spTree>
    <p:extLst>
      <p:ext uri="{BB962C8B-B14F-4D97-AF65-F5344CB8AC3E}">
        <p14:creationId xmlns:p14="http://schemas.microsoft.com/office/powerpoint/2010/main" val="373027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215249-F5F7-4CC2-8886-1C8C2A98EE7A}"/>
              </a:ext>
            </a:extLst>
          </p:cNvPr>
          <p:cNvSpPr>
            <a:spLocks noGrp="1"/>
          </p:cNvSpPr>
          <p:nvPr>
            <p:ph type="sldNum" sz="quarter" idx="4"/>
          </p:nvPr>
        </p:nvSpPr>
        <p:spPr/>
        <p:txBody>
          <a:bodyPr/>
          <a:lstStyle/>
          <a:p>
            <a:fld id="{1C96AA6D-8347-412D-BE88-10FF9D73003A}" type="slidenum">
              <a:rPr lang="nl-BE" smtClean="0"/>
              <a:pPr/>
              <a:t>13</a:t>
            </a:fld>
            <a:endParaRPr lang="nl-BE" dirty="0"/>
          </a:p>
        </p:txBody>
      </p:sp>
      <p:pic>
        <p:nvPicPr>
          <p:cNvPr id="11" name="Picture Placeholder 10">
            <a:extLst>
              <a:ext uri="{FF2B5EF4-FFF2-40B4-BE49-F238E27FC236}">
                <a16:creationId xmlns:a16="http://schemas.microsoft.com/office/drawing/2014/main" id="{4B02FF33-B242-41D2-A251-7C0FB4C2E028}"/>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9166" r="9166"/>
          <a:stretch>
            <a:fillRect/>
          </a:stretch>
        </p:blipFill>
        <p:spPr/>
      </p:pic>
      <p:sp>
        <p:nvSpPr>
          <p:cNvPr id="12" name="Title 4">
            <a:extLst>
              <a:ext uri="{FF2B5EF4-FFF2-40B4-BE49-F238E27FC236}">
                <a16:creationId xmlns:a16="http://schemas.microsoft.com/office/drawing/2014/main" id="{EA7FB19B-DC04-4199-9C7B-8247BF5861F1}"/>
              </a:ext>
            </a:extLst>
          </p:cNvPr>
          <p:cNvSpPr>
            <a:spLocks noGrp="1"/>
          </p:cNvSpPr>
          <p:nvPr>
            <p:ph type="title"/>
          </p:nvPr>
        </p:nvSpPr>
        <p:spPr>
          <a:xfrm>
            <a:off x="628651" y="341941"/>
            <a:ext cx="6111314" cy="994172"/>
          </a:xfrm>
        </p:spPr>
        <p:txBody>
          <a:bodyPr>
            <a:normAutofit/>
          </a:bodyPr>
          <a:lstStyle/>
          <a:p>
            <a:r>
              <a:rPr lang="nl-BE" sz="1176" dirty="0">
                <a:solidFill>
                  <a:srgbClr val="EF463C"/>
                </a:solidFill>
              </a:rPr>
              <a:t>THE IDEA</a:t>
            </a:r>
            <a:br>
              <a:rPr lang="nl-BE" dirty="0"/>
            </a:br>
            <a:r>
              <a:rPr lang="nl-BE" sz="2797" dirty="0"/>
              <a:t>EXAMPLE</a:t>
            </a:r>
          </a:p>
        </p:txBody>
      </p:sp>
      <p:pic>
        <p:nvPicPr>
          <p:cNvPr id="2052" name="Picture 4" descr="Afbeeldingsresultaat voor app icon">
            <a:extLst>
              <a:ext uri="{FF2B5EF4-FFF2-40B4-BE49-F238E27FC236}">
                <a16:creationId xmlns:a16="http://schemas.microsoft.com/office/drawing/2014/main" id="{B85601D2-5B39-4EFC-8B7C-FC874691C0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5600" y="1316429"/>
            <a:ext cx="480441" cy="4804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5C2D9A5-F595-47DF-8589-2801D66987BB}"/>
              </a:ext>
            </a:extLst>
          </p:cNvPr>
          <p:cNvSpPr/>
          <p:nvPr/>
        </p:nvSpPr>
        <p:spPr>
          <a:xfrm>
            <a:off x="954806" y="2738069"/>
            <a:ext cx="5785159" cy="58065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t>Central Point</a:t>
            </a:r>
          </a:p>
        </p:txBody>
      </p:sp>
      <p:pic>
        <p:nvPicPr>
          <p:cNvPr id="2060" name="Picture 12" descr="Afbeeldingsresultaat voor phone icon">
            <a:extLst>
              <a:ext uri="{FF2B5EF4-FFF2-40B4-BE49-F238E27FC236}">
                <a16:creationId xmlns:a16="http://schemas.microsoft.com/office/drawing/2014/main" id="{F99D704C-7C9E-43E9-A23C-DBADBF25147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930" b="94273" l="9910" r="89640">
                        <a14:foregroundMark x1="45517" y1="8086" x2="55405" y2="7930"/>
                        <a14:foregroundMark x1="38980" y1="8189" x2="44606" y2="8100"/>
                        <a14:foregroundMark x1="27477" y1="8370" x2="38070" y2="8203"/>
                        <a14:foregroundMark x1="71166" y1="11013" x2="72521" y2="11278"/>
                        <a14:foregroundMark x1="70338" y1="10851" x2="71166" y2="11013"/>
                        <a14:foregroundMark x1="66806" y1="10160" x2="67761" y2="10347"/>
                        <a14:foregroundMark x1="57655" y1="8370" x2="60521" y2="8931"/>
                        <a14:foregroundMark x1="55405" y1="7930" x2="57655" y2="8370"/>
                        <a14:foregroundMark x1="48649" y1="10573" x2="48649" y2="10573"/>
                        <a14:foregroundMark x1="26577" y1="73012" x2="26577" y2="90749"/>
                        <a14:foregroundMark x1="26577" y1="70485" x2="26577" y2="73003"/>
                        <a14:foregroundMark x1="26577" y1="20705" x2="26577" y2="70485"/>
                        <a14:foregroundMark x1="26577" y1="18943" x2="26577" y2="20705"/>
                        <a14:foregroundMark x1="26577" y1="18502" x2="26577" y2="18943"/>
                        <a14:foregroundMark x1="26577" y1="16300" x2="26577" y2="18502"/>
                        <a14:foregroundMark x1="31532" y1="92952" x2="59910" y2="94273"/>
                        <a14:foregroundMark x1="59910" y1="94273" x2="65315" y2="92070"/>
                        <a14:foregroundMark x1="53153" y1="82379" x2="53604" y2="82819"/>
                        <a14:foregroundMark x1="30223" y1="70485" x2="30180" y2="71806"/>
                        <a14:foregroundMark x1="30309" y1="67876" x2="30223" y2="70485"/>
                        <a14:foregroundMark x1="30494" y1="62209" x2="30419" y2="64509"/>
                        <a14:foregroundMark x1="31852" y1="20705" x2="30506" y2="61860"/>
                        <a14:foregroundMark x1="31910" y1="18943" x2="31852" y2="20705"/>
                        <a14:foregroundMark x1="31924" y1="18502" x2="31910" y2="18943"/>
                        <a14:foregroundMark x1="31982" y1="16740" x2="31924" y2="18502"/>
                        <a14:foregroundMark x1="55820" y1="78493" x2="57207" y2="78855"/>
                        <a14:foregroundMark x1="44753" y1="75607" x2="44967" y2="75663"/>
                        <a14:foregroundMark x1="30180" y1="71806" x2="33067" y2="72559"/>
                        <a14:foregroundMark x1="68941" y1="55508" x2="70051" y2="53299"/>
                        <a14:foregroundMark x1="57207" y1="78855" x2="58355" y2="76570"/>
                        <a14:foregroundMark x1="68468" y1="44934" x2="68468" y2="45815"/>
                        <a14:foregroundMark x1="68919" y1="46696" x2="68919" y2="48018"/>
                        <a14:foregroundMark x1="68919" y1="50661" x2="68919" y2="51542"/>
                        <a14:backgroundMark x1="34234" y1="10573" x2="34234" y2="10573"/>
                        <a14:backgroundMark x1="37387" y1="9251" x2="38288" y2="9251"/>
                        <a14:backgroundMark x1="40991" y1="9251" x2="40991" y2="9251"/>
                        <a14:backgroundMark x1="44144" y1="8811" x2="45045" y2="8811"/>
                        <a14:backgroundMark x1="53604" y1="8370" x2="53604" y2="8370"/>
                        <a14:backgroundMark x1="50000" y1="8811" x2="50000" y2="8811"/>
                        <a14:backgroundMark x1="48198" y1="9692" x2="48198" y2="9692"/>
                        <a14:backgroundMark x1="59910" y1="9692" x2="65766" y2="11454"/>
                        <a14:backgroundMark x1="69369" y1="12335" x2="71622" y2="18502"/>
                        <a14:backgroundMark x1="68468" y1="10132" x2="68468" y2="10132"/>
                        <a14:backgroundMark x1="68018" y1="11013" x2="68018" y2="11013"/>
                        <a14:backgroundMark x1="67568" y1="10573" x2="69820" y2="11454"/>
                        <a14:backgroundMark x1="70315" y1="51542" x2="70270" y2="53304"/>
                        <a14:backgroundMark x1="70405" y1="48018" x2="70338" y2="50661"/>
                        <a14:backgroundMark x1="70461" y1="45815" x2="70439" y2="46696"/>
                        <a14:backgroundMark x1="71171" y1="18062" x2="70484" y2="44934"/>
                        <a14:backgroundMark x1="66667" y1="58590" x2="44595" y2="75330"/>
                        <a14:backgroundMark x1="44595" y1="75330" x2="34685" y2="73128"/>
                        <a14:backgroundMark x1="66667" y1="55947" x2="67568" y2="60352"/>
                        <a14:backgroundMark x1="29730" y1="64317" x2="31532" y2="59031"/>
                        <a14:backgroundMark x1="35586" y1="72687" x2="32883" y2="72247"/>
                        <a14:backgroundMark x1="28829" y1="70485" x2="28829" y2="70485"/>
                        <a14:backgroundMark x1="30180" y1="70485" x2="30180" y2="70485"/>
                        <a14:backgroundMark x1="32432" y1="20705" x2="32432" y2="20705"/>
                        <a14:backgroundMark x1="32883" y1="20705" x2="32883" y2="20705"/>
                        <a14:backgroundMark x1="32883" y1="18943" x2="32883" y2="18943"/>
                        <a14:backgroundMark x1="32432" y1="18502" x2="32432" y2="18502"/>
                      </a14:backgroundRemoval>
                    </a14:imgEffect>
                  </a14:imgLayer>
                </a14:imgProps>
              </a:ext>
              <a:ext uri="{28A0092B-C50C-407E-A947-70E740481C1C}">
                <a14:useLocalDpi xmlns:a14="http://schemas.microsoft.com/office/drawing/2010/main" val="0"/>
              </a:ext>
            </a:extLst>
          </a:blip>
          <a:srcRect/>
          <a:stretch>
            <a:fillRect/>
          </a:stretch>
        </p:blipFill>
        <p:spPr bwMode="auto">
          <a:xfrm>
            <a:off x="3495636" y="1196977"/>
            <a:ext cx="703500" cy="7193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fbeeldingsresultaat voor app icon">
            <a:extLst>
              <a:ext uri="{FF2B5EF4-FFF2-40B4-BE49-F238E27FC236}">
                <a16:creationId xmlns:a16="http://schemas.microsoft.com/office/drawing/2014/main" id="{93A46BAA-7466-4701-BBC7-543B5E31E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807" y="4200096"/>
            <a:ext cx="480441" cy="4804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Afbeeldingsresultaat voor phone icon">
            <a:extLst>
              <a:ext uri="{FF2B5EF4-FFF2-40B4-BE49-F238E27FC236}">
                <a16:creationId xmlns:a16="http://schemas.microsoft.com/office/drawing/2014/main" id="{E3E71FB7-853C-405D-95CC-E9C9D95CF95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7930" b="94273" l="9910" r="89640">
                        <a14:foregroundMark x1="45517" y1="8086" x2="55405" y2="7930"/>
                        <a14:foregroundMark x1="38980" y1="8189" x2="44606" y2="8100"/>
                        <a14:foregroundMark x1="27477" y1="8370" x2="38070" y2="8203"/>
                        <a14:foregroundMark x1="71166" y1="11013" x2="72521" y2="11278"/>
                        <a14:foregroundMark x1="70338" y1="10851" x2="71166" y2="11013"/>
                        <a14:foregroundMark x1="66806" y1="10160" x2="67761" y2="10347"/>
                        <a14:foregroundMark x1="57655" y1="8370" x2="60521" y2="8931"/>
                        <a14:foregroundMark x1="55405" y1="7930" x2="57655" y2="8370"/>
                        <a14:foregroundMark x1="48649" y1="10573" x2="48649" y2="10573"/>
                        <a14:foregroundMark x1="26577" y1="73012" x2="26577" y2="90749"/>
                        <a14:foregroundMark x1="26577" y1="70485" x2="26577" y2="73003"/>
                        <a14:foregroundMark x1="26577" y1="20705" x2="26577" y2="70485"/>
                        <a14:foregroundMark x1="26577" y1="18943" x2="26577" y2="20705"/>
                        <a14:foregroundMark x1="26577" y1="18502" x2="26577" y2="18943"/>
                        <a14:foregroundMark x1="26577" y1="16300" x2="26577" y2="18502"/>
                        <a14:foregroundMark x1="31532" y1="92952" x2="59910" y2="94273"/>
                        <a14:foregroundMark x1="59910" y1="94273" x2="65315" y2="92070"/>
                        <a14:foregroundMark x1="53153" y1="82379" x2="53604" y2="82819"/>
                        <a14:foregroundMark x1="30223" y1="70485" x2="30180" y2="71806"/>
                        <a14:foregroundMark x1="30309" y1="67876" x2="30223" y2="70485"/>
                        <a14:foregroundMark x1="30494" y1="62209" x2="30419" y2="64509"/>
                        <a14:foregroundMark x1="31852" y1="20705" x2="30506" y2="61860"/>
                        <a14:foregroundMark x1="31910" y1="18943" x2="31852" y2="20705"/>
                        <a14:foregroundMark x1="31924" y1="18502" x2="31910" y2="18943"/>
                        <a14:foregroundMark x1="31982" y1="16740" x2="31924" y2="18502"/>
                        <a14:foregroundMark x1="55820" y1="78493" x2="57207" y2="78855"/>
                        <a14:foregroundMark x1="44753" y1="75607" x2="44967" y2="75663"/>
                        <a14:foregroundMark x1="30180" y1="71806" x2="33067" y2="72559"/>
                        <a14:foregroundMark x1="68941" y1="55508" x2="70051" y2="53299"/>
                        <a14:foregroundMark x1="57207" y1="78855" x2="58355" y2="76570"/>
                        <a14:foregroundMark x1="68468" y1="44934" x2="68468" y2="45815"/>
                        <a14:foregroundMark x1="68919" y1="46696" x2="68919" y2="48018"/>
                        <a14:foregroundMark x1="68919" y1="50661" x2="68919" y2="51542"/>
                        <a14:backgroundMark x1="34234" y1="10573" x2="34234" y2="10573"/>
                        <a14:backgroundMark x1="37387" y1="9251" x2="38288" y2="9251"/>
                        <a14:backgroundMark x1="40991" y1="9251" x2="40991" y2="9251"/>
                        <a14:backgroundMark x1="44144" y1="8811" x2="45045" y2="8811"/>
                        <a14:backgroundMark x1="53604" y1="8370" x2="53604" y2="8370"/>
                        <a14:backgroundMark x1="50000" y1="8811" x2="50000" y2="8811"/>
                        <a14:backgroundMark x1="48198" y1="9692" x2="48198" y2="9692"/>
                        <a14:backgroundMark x1="59910" y1="9692" x2="65766" y2="11454"/>
                        <a14:backgroundMark x1="69369" y1="12335" x2="71622" y2="18502"/>
                        <a14:backgroundMark x1="68468" y1="10132" x2="68468" y2="10132"/>
                        <a14:backgroundMark x1="68018" y1="11013" x2="68018" y2="11013"/>
                        <a14:backgroundMark x1="67568" y1="10573" x2="69820" y2="11454"/>
                        <a14:backgroundMark x1="70315" y1="51542" x2="70270" y2="53304"/>
                        <a14:backgroundMark x1="70405" y1="48018" x2="70338" y2="50661"/>
                        <a14:backgroundMark x1="70461" y1="45815" x2="70439" y2="46696"/>
                        <a14:backgroundMark x1="71171" y1="18062" x2="70484" y2="44934"/>
                        <a14:backgroundMark x1="66667" y1="58590" x2="44595" y2="75330"/>
                        <a14:backgroundMark x1="44595" y1="75330" x2="34685" y2="73128"/>
                        <a14:backgroundMark x1="66667" y1="55947" x2="67568" y2="60352"/>
                        <a14:backgroundMark x1="29730" y1="64317" x2="31532" y2="59031"/>
                        <a14:backgroundMark x1="35586" y1="72687" x2="32883" y2="72247"/>
                        <a14:backgroundMark x1="28829" y1="70485" x2="28829" y2="70485"/>
                        <a14:backgroundMark x1="30180" y1="70485" x2="30180" y2="70485"/>
                        <a14:backgroundMark x1="32432" y1="20705" x2="32432" y2="20705"/>
                        <a14:backgroundMark x1="32883" y1="20705" x2="32883" y2="20705"/>
                        <a14:backgroundMark x1="32883" y1="18943" x2="32883" y2="18943"/>
                        <a14:backgroundMark x1="32432" y1="18502" x2="32432" y2="18502"/>
                      </a14:backgroundRemoval>
                    </a14:imgEffect>
                  </a14:imgLayer>
                </a14:imgProps>
              </a:ext>
              <a:ext uri="{28A0092B-C50C-407E-A947-70E740481C1C}">
                <a14:useLocalDpi xmlns:a14="http://schemas.microsoft.com/office/drawing/2010/main" val="0"/>
              </a:ext>
            </a:extLst>
          </a:blip>
          <a:srcRect/>
          <a:stretch>
            <a:fillRect/>
          </a:stretch>
        </p:blipFill>
        <p:spPr bwMode="auto">
          <a:xfrm>
            <a:off x="4467843" y="4080644"/>
            <a:ext cx="703500" cy="7193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fbeeldingsresultaat voor laptop icon">
            <a:extLst>
              <a:ext uri="{FF2B5EF4-FFF2-40B4-BE49-F238E27FC236}">
                <a16:creationId xmlns:a16="http://schemas.microsoft.com/office/drawing/2014/main" id="{56059BFA-EE5A-46C9-937C-0F624B70E2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8731" y="1163752"/>
            <a:ext cx="785793" cy="78579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64491FF-4413-45C2-A71B-057E2F795A5E}"/>
              </a:ext>
            </a:extLst>
          </p:cNvPr>
          <p:cNvCxnSpPr>
            <a:stCxn id="2052" idx="2"/>
          </p:cNvCxnSpPr>
          <p:nvPr/>
        </p:nvCxnSpPr>
        <p:spPr>
          <a:xfrm flipH="1">
            <a:off x="1935820" y="1796870"/>
            <a:ext cx="1" cy="9411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82316EC-2337-42E3-BAE8-9B7C11812A0B}"/>
              </a:ext>
            </a:extLst>
          </p:cNvPr>
          <p:cNvCxnSpPr>
            <a:cxnSpLocks/>
            <a:stCxn id="2062" idx="2"/>
          </p:cNvCxnSpPr>
          <p:nvPr/>
        </p:nvCxnSpPr>
        <p:spPr>
          <a:xfrm>
            <a:off x="5911628" y="1949545"/>
            <a:ext cx="0" cy="788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AE21599-B1AA-4FE7-AE2E-E721A45F0FB5}"/>
              </a:ext>
            </a:extLst>
          </p:cNvPr>
          <p:cNvCxnSpPr>
            <a:cxnSpLocks/>
            <a:stCxn id="2060" idx="2"/>
            <a:endCxn id="2" idx="0"/>
          </p:cNvCxnSpPr>
          <p:nvPr/>
        </p:nvCxnSpPr>
        <p:spPr>
          <a:xfrm>
            <a:off x="3847386" y="1916321"/>
            <a:ext cx="0" cy="8217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D89743C-569C-49AC-BB1D-7F985A831844}"/>
              </a:ext>
            </a:extLst>
          </p:cNvPr>
          <p:cNvCxnSpPr>
            <a:cxnSpLocks/>
            <a:endCxn id="15" idx="0"/>
          </p:cNvCxnSpPr>
          <p:nvPr/>
        </p:nvCxnSpPr>
        <p:spPr>
          <a:xfrm flipH="1">
            <a:off x="4819593" y="3320698"/>
            <a:ext cx="2" cy="7599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49E73D11-1BB7-46EF-B4DF-005CB27E5AF5}"/>
              </a:ext>
            </a:extLst>
          </p:cNvPr>
          <p:cNvCxnSpPr>
            <a:cxnSpLocks/>
            <a:endCxn id="14" idx="0"/>
          </p:cNvCxnSpPr>
          <p:nvPr/>
        </p:nvCxnSpPr>
        <p:spPr>
          <a:xfrm>
            <a:off x="2908028" y="3318727"/>
            <a:ext cx="0" cy="8813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34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fade">
                                      <p:cBhvr>
                                        <p:cTn id="10" dur="500"/>
                                        <p:tgtEl>
                                          <p:spTgt spid="2060"/>
                                        </p:tgtEl>
                                      </p:cBhvr>
                                    </p:animEffect>
                                  </p:childTnLst>
                                </p:cTn>
                              </p:par>
                              <p:par>
                                <p:cTn id="11" presetID="10" presetClass="entr" presetSubtype="0" fill="hold" nodeType="withEffect">
                                  <p:stCondLst>
                                    <p:cond delay="0"/>
                                  </p:stCondLst>
                                  <p:childTnLst>
                                    <p:set>
                                      <p:cBhvr>
                                        <p:cTn id="12" dur="1" fill="hold">
                                          <p:stCondLst>
                                            <p:cond delay="0"/>
                                          </p:stCondLst>
                                        </p:cTn>
                                        <p:tgtEl>
                                          <p:spTgt spid="2062"/>
                                        </p:tgtEl>
                                        <p:attrNameLst>
                                          <p:attrName>style.visibility</p:attrName>
                                        </p:attrNameLst>
                                      </p:cBhvr>
                                      <p:to>
                                        <p:strVal val="visible"/>
                                      </p:to>
                                    </p:set>
                                    <p:animEffect transition="in" filter="fade">
                                      <p:cBhvr>
                                        <p:cTn id="13" dur="500"/>
                                        <p:tgtEl>
                                          <p:spTgt spid="20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A2CD5-6AEA-4146-A3F3-6DEE160F6669}"/>
              </a:ext>
            </a:extLst>
          </p:cNvPr>
          <p:cNvSpPr>
            <a:spLocks noGrp="1"/>
          </p:cNvSpPr>
          <p:nvPr>
            <p:ph type="sldNum" sz="quarter" idx="4"/>
          </p:nvPr>
        </p:nvSpPr>
        <p:spPr/>
        <p:txBody>
          <a:bodyPr/>
          <a:lstStyle/>
          <a:p>
            <a:fld id="{1C96AA6D-8347-412D-BE88-10FF9D73003A}" type="slidenum">
              <a:rPr lang="nl-BE" smtClean="0"/>
              <a:pPr/>
              <a:t>14</a:t>
            </a:fld>
            <a:endParaRPr lang="nl-BE" dirty="0"/>
          </a:p>
        </p:txBody>
      </p:sp>
      <p:sp>
        <p:nvSpPr>
          <p:cNvPr id="6" name="Title 4">
            <a:extLst>
              <a:ext uri="{FF2B5EF4-FFF2-40B4-BE49-F238E27FC236}">
                <a16:creationId xmlns:a16="http://schemas.microsoft.com/office/drawing/2014/main" id="{C43674AC-372B-4CCF-A6F9-283CB9A4A4C0}"/>
              </a:ext>
            </a:extLst>
          </p:cNvPr>
          <p:cNvSpPr>
            <a:spLocks noGrp="1"/>
          </p:cNvSpPr>
          <p:nvPr>
            <p:ph type="title"/>
          </p:nvPr>
        </p:nvSpPr>
        <p:spPr>
          <a:xfrm>
            <a:off x="2744245" y="273847"/>
            <a:ext cx="3936617" cy="994172"/>
          </a:xfrm>
        </p:spPr>
        <p:txBody>
          <a:bodyPr>
            <a:normAutofit/>
          </a:bodyPr>
          <a:lstStyle/>
          <a:p>
            <a:r>
              <a:rPr lang="nl-BE" sz="1176" dirty="0">
                <a:solidFill>
                  <a:srgbClr val="EF463C"/>
                </a:solidFill>
              </a:rPr>
              <a:t>THE ARCHITECTURE</a:t>
            </a:r>
            <a:br>
              <a:rPr lang="nl-BE" dirty="0"/>
            </a:br>
            <a:r>
              <a:rPr lang="nl-BE" sz="2797" dirty="0"/>
              <a:t>CLOSE-UP</a:t>
            </a:r>
          </a:p>
        </p:txBody>
      </p:sp>
      <p:pic>
        <p:nvPicPr>
          <p:cNvPr id="14" name="Picture Placeholder 13">
            <a:extLst>
              <a:ext uri="{FF2B5EF4-FFF2-40B4-BE49-F238E27FC236}">
                <a16:creationId xmlns:a16="http://schemas.microsoft.com/office/drawing/2014/main" id="{F6029FAC-C229-4FC2-92DC-153682A677E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213" r="12213"/>
          <a:stretch>
            <a:fillRect/>
          </a:stretch>
        </p:blipFill>
        <p:spPr/>
      </p:pic>
      <p:sp>
        <p:nvSpPr>
          <p:cNvPr id="15" name="Rectangle 14">
            <a:extLst>
              <a:ext uri="{FF2B5EF4-FFF2-40B4-BE49-F238E27FC236}">
                <a16:creationId xmlns:a16="http://schemas.microsoft.com/office/drawing/2014/main" id="{FB850F4B-722D-4F6F-B3CD-1FAB3F48F5B4}"/>
              </a:ext>
            </a:extLst>
          </p:cNvPr>
          <p:cNvSpPr/>
          <p:nvPr/>
        </p:nvSpPr>
        <p:spPr>
          <a:xfrm>
            <a:off x="2796988" y="1633818"/>
            <a:ext cx="233091" cy="1042147"/>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BE"/>
          </a:p>
        </p:txBody>
      </p:sp>
      <p:graphicFrame>
        <p:nvGraphicFramePr>
          <p:cNvPr id="7" name="Diagram 6">
            <a:extLst>
              <a:ext uri="{FF2B5EF4-FFF2-40B4-BE49-F238E27FC236}">
                <a16:creationId xmlns:a16="http://schemas.microsoft.com/office/drawing/2014/main" id="{7D3004F3-10BC-485C-B193-B0BC077461EB}"/>
              </a:ext>
            </a:extLst>
          </p:cNvPr>
          <p:cNvGraphicFramePr/>
          <p:nvPr>
            <p:extLst>
              <p:ext uri="{D42A27DB-BD31-4B8C-83A1-F6EECF244321}">
                <p14:modId xmlns:p14="http://schemas.microsoft.com/office/powerpoint/2010/main" val="1002323943"/>
              </p:ext>
            </p:extLst>
          </p:nvPr>
        </p:nvGraphicFramePr>
        <p:xfrm>
          <a:off x="2875433" y="608667"/>
          <a:ext cx="4029635" cy="2465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D71CA8CA-1AA8-4FEA-902C-4BEB425D27C1}"/>
              </a:ext>
            </a:extLst>
          </p:cNvPr>
          <p:cNvGraphicFramePr/>
          <p:nvPr>
            <p:extLst>
              <p:ext uri="{D42A27DB-BD31-4B8C-83A1-F6EECF244321}">
                <p14:modId xmlns:p14="http://schemas.microsoft.com/office/powerpoint/2010/main" val="1121400859"/>
              </p:ext>
            </p:extLst>
          </p:nvPr>
        </p:nvGraphicFramePr>
        <p:xfrm>
          <a:off x="2875434" y="2076605"/>
          <a:ext cx="5280212" cy="24656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309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15</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EXPLAINING TERMS</a:t>
            </a:r>
          </a:p>
        </p:txBody>
      </p:sp>
      <p:pic>
        <p:nvPicPr>
          <p:cNvPr id="1028" name="Picture 4" descr="Afbeeldingsresultaat voor topic icon">
            <a:extLst>
              <a:ext uri="{FF2B5EF4-FFF2-40B4-BE49-F238E27FC236}">
                <a16:creationId xmlns:a16="http://schemas.microsoft.com/office/drawing/2014/main" id="{C021DE3E-B2D4-485F-A256-0C76B9DCB8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7096" y="1677489"/>
            <a:ext cx="834647" cy="8346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726CE1-9CCE-4063-A47D-6EDA755CF8F8}"/>
              </a:ext>
            </a:extLst>
          </p:cNvPr>
          <p:cNvPicPr>
            <a:picLocks noChangeAspect="1"/>
          </p:cNvPicPr>
          <p:nvPr/>
        </p:nvPicPr>
        <p:blipFill>
          <a:blip r:embed="rId4"/>
          <a:stretch>
            <a:fillRect/>
          </a:stretch>
        </p:blipFill>
        <p:spPr>
          <a:xfrm>
            <a:off x="3683090" y="3172811"/>
            <a:ext cx="1092314" cy="1092314"/>
          </a:xfrm>
          <a:prstGeom prst="rect">
            <a:avLst/>
          </a:prstGeom>
        </p:spPr>
      </p:pic>
      <p:cxnSp>
        <p:nvCxnSpPr>
          <p:cNvPr id="7" name="Straight Arrow Connector 6">
            <a:extLst>
              <a:ext uri="{FF2B5EF4-FFF2-40B4-BE49-F238E27FC236}">
                <a16:creationId xmlns:a16="http://schemas.microsoft.com/office/drawing/2014/main" id="{69565516-4BAE-403B-A146-B0F024E3BEBF}"/>
              </a:ext>
            </a:extLst>
          </p:cNvPr>
          <p:cNvCxnSpPr>
            <a:cxnSpLocks/>
          </p:cNvCxnSpPr>
          <p:nvPr/>
        </p:nvCxnSpPr>
        <p:spPr>
          <a:xfrm>
            <a:off x="1891862" y="1994337"/>
            <a:ext cx="17999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5993B20-2B15-4F90-99E5-B73CE3E594BA}"/>
              </a:ext>
            </a:extLst>
          </p:cNvPr>
          <p:cNvCxnSpPr>
            <a:cxnSpLocks/>
            <a:stCxn id="1028" idx="3"/>
          </p:cNvCxnSpPr>
          <p:nvPr/>
        </p:nvCxnSpPr>
        <p:spPr>
          <a:xfrm>
            <a:off x="4651743" y="2094813"/>
            <a:ext cx="19303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524C874-5CFF-4016-99FE-7588BCFFAB45}"/>
              </a:ext>
            </a:extLst>
          </p:cNvPr>
          <p:cNvCxnSpPr>
            <a:cxnSpLocks/>
            <a:stCxn id="1028" idx="3"/>
          </p:cNvCxnSpPr>
          <p:nvPr/>
        </p:nvCxnSpPr>
        <p:spPr>
          <a:xfrm>
            <a:off x="4651743" y="2094813"/>
            <a:ext cx="1756940" cy="648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C82AFC0-0F9D-42DD-B7E0-98A5442FCFDE}"/>
              </a:ext>
            </a:extLst>
          </p:cNvPr>
          <p:cNvCxnSpPr>
            <a:cxnSpLocks/>
            <a:stCxn id="1028" idx="3"/>
          </p:cNvCxnSpPr>
          <p:nvPr/>
        </p:nvCxnSpPr>
        <p:spPr>
          <a:xfrm flipV="1">
            <a:off x="4651743" y="1576552"/>
            <a:ext cx="1820002" cy="5182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67B0A2-A4C5-4173-9578-233890D12ED7}"/>
              </a:ext>
            </a:extLst>
          </p:cNvPr>
          <p:cNvCxnSpPr>
            <a:cxnSpLocks/>
            <a:stCxn id="1028" idx="3"/>
          </p:cNvCxnSpPr>
          <p:nvPr/>
        </p:nvCxnSpPr>
        <p:spPr>
          <a:xfrm flipV="1">
            <a:off x="4651743" y="1111469"/>
            <a:ext cx="1583519" cy="98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D03F7E-2D6E-4810-9E99-B554631FAD9D}"/>
              </a:ext>
            </a:extLst>
          </p:cNvPr>
          <p:cNvCxnSpPr>
            <a:cxnSpLocks/>
            <a:endCxn id="2" idx="1"/>
          </p:cNvCxnSpPr>
          <p:nvPr/>
        </p:nvCxnSpPr>
        <p:spPr>
          <a:xfrm>
            <a:off x="1371600" y="3421117"/>
            <a:ext cx="2311490" cy="297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F9DCF23-4B75-4F20-9B47-5628B989C36F}"/>
              </a:ext>
            </a:extLst>
          </p:cNvPr>
          <p:cNvCxnSpPr>
            <a:cxnSpLocks/>
            <a:endCxn id="2" idx="1"/>
          </p:cNvCxnSpPr>
          <p:nvPr/>
        </p:nvCxnSpPr>
        <p:spPr>
          <a:xfrm>
            <a:off x="1316421" y="3668271"/>
            <a:ext cx="2366669" cy="50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BDD8CD-68ED-46D3-A82E-EDD32A2D0800}"/>
              </a:ext>
            </a:extLst>
          </p:cNvPr>
          <p:cNvCxnSpPr>
            <a:cxnSpLocks/>
            <a:endCxn id="2" idx="1"/>
          </p:cNvCxnSpPr>
          <p:nvPr/>
        </p:nvCxnSpPr>
        <p:spPr>
          <a:xfrm flipV="1">
            <a:off x="1316421" y="3718968"/>
            <a:ext cx="2366669" cy="180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C6B6156-2DEA-4186-B1C1-9936F3092B43}"/>
              </a:ext>
            </a:extLst>
          </p:cNvPr>
          <p:cNvCxnSpPr>
            <a:cxnSpLocks/>
            <a:endCxn id="2" idx="1"/>
          </p:cNvCxnSpPr>
          <p:nvPr/>
        </p:nvCxnSpPr>
        <p:spPr>
          <a:xfrm flipV="1">
            <a:off x="1371600" y="3718968"/>
            <a:ext cx="2311490" cy="460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C6C5DA-B136-4BFB-8C17-60D4599F37F9}"/>
              </a:ext>
            </a:extLst>
          </p:cNvPr>
          <p:cNvCxnSpPr>
            <a:cxnSpLocks/>
            <a:stCxn id="2" idx="3"/>
          </p:cNvCxnSpPr>
          <p:nvPr/>
        </p:nvCxnSpPr>
        <p:spPr>
          <a:xfrm>
            <a:off x="4775404" y="3718968"/>
            <a:ext cx="13022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16</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EVENT - DRIVEN</a:t>
            </a:r>
          </a:p>
        </p:txBody>
      </p:sp>
      <p:pic>
        <p:nvPicPr>
          <p:cNvPr id="1026" name="Picture 2" descr="Afbeeldingsresultaat voor s/4hana icon">
            <a:extLst>
              <a:ext uri="{FF2B5EF4-FFF2-40B4-BE49-F238E27FC236}">
                <a16:creationId xmlns:a16="http://schemas.microsoft.com/office/drawing/2014/main" id="{D571EA2E-FC3D-40AE-926E-CF4C2BE36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8537"/>
            <a:ext cx="1371600" cy="6729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topic icon">
            <a:extLst>
              <a:ext uri="{FF2B5EF4-FFF2-40B4-BE49-F238E27FC236}">
                <a16:creationId xmlns:a16="http://schemas.microsoft.com/office/drawing/2014/main" id="{C021DE3E-B2D4-485F-A256-0C76B9DCB8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9192" y="243316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Afbeeldingsresultaat voor topic icon">
            <a:extLst>
              <a:ext uri="{FF2B5EF4-FFF2-40B4-BE49-F238E27FC236}">
                <a16:creationId xmlns:a16="http://schemas.microsoft.com/office/drawing/2014/main" id="{AD8B5B27-DC0E-4482-BBB8-A3E128169B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3550715"/>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Afbeeldingsresultaat voor topic icon">
            <a:extLst>
              <a:ext uri="{FF2B5EF4-FFF2-40B4-BE49-F238E27FC236}">
                <a16:creationId xmlns:a16="http://schemas.microsoft.com/office/drawing/2014/main" id="{E393D1A2-777E-456C-AF3C-8D7923C7FF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2446030"/>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fbeeldingsresultaat voor topic icon">
            <a:extLst>
              <a:ext uri="{FF2B5EF4-FFF2-40B4-BE49-F238E27FC236}">
                <a16:creationId xmlns:a16="http://schemas.microsoft.com/office/drawing/2014/main" id="{C27ADC86-00A7-44AF-8553-0C6F8F9B12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5001" y="1341345"/>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0726CE1-9CCE-4063-A47D-6EDA755CF8F8}"/>
              </a:ext>
            </a:extLst>
          </p:cNvPr>
          <p:cNvPicPr>
            <a:picLocks noChangeAspect="1"/>
          </p:cNvPicPr>
          <p:nvPr/>
        </p:nvPicPr>
        <p:blipFill>
          <a:blip r:embed="rId5"/>
          <a:stretch>
            <a:fillRect/>
          </a:stretch>
        </p:blipFill>
        <p:spPr>
          <a:xfrm>
            <a:off x="4435095" y="2181165"/>
            <a:ext cx="1092314" cy="1092314"/>
          </a:xfrm>
          <a:prstGeom prst="rect">
            <a:avLst/>
          </a:prstGeom>
        </p:spPr>
      </p:pic>
      <p:sp>
        <p:nvSpPr>
          <p:cNvPr id="3" name="Rectangle 2">
            <a:extLst>
              <a:ext uri="{FF2B5EF4-FFF2-40B4-BE49-F238E27FC236}">
                <a16:creationId xmlns:a16="http://schemas.microsoft.com/office/drawing/2014/main" id="{404316FB-60FF-403E-BD93-052E0B7F43AD}"/>
              </a:ext>
            </a:extLst>
          </p:cNvPr>
          <p:cNvSpPr/>
          <p:nvPr/>
        </p:nvSpPr>
        <p:spPr>
          <a:xfrm>
            <a:off x="1458310" y="1473551"/>
            <a:ext cx="63062" cy="2317531"/>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F0690BC-B414-4FA1-8524-0704A098AE1C}"/>
              </a:ext>
            </a:extLst>
          </p:cNvPr>
          <p:cNvCxnSpPr/>
          <p:nvPr/>
        </p:nvCxnSpPr>
        <p:spPr>
          <a:xfrm>
            <a:off x="1521372" y="1726324"/>
            <a:ext cx="1087820" cy="7197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4834F6-AC07-4C0B-B6AD-E1D9CD57CA6B}"/>
              </a:ext>
            </a:extLst>
          </p:cNvPr>
          <p:cNvCxnSpPr>
            <a:cxnSpLocks/>
            <a:endCxn id="1028" idx="1"/>
          </p:cNvCxnSpPr>
          <p:nvPr/>
        </p:nvCxnSpPr>
        <p:spPr>
          <a:xfrm>
            <a:off x="1521372" y="2286430"/>
            <a:ext cx="1087820" cy="440893"/>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E76C52A-DFA8-4F69-89BD-A552906DE630}"/>
              </a:ext>
            </a:extLst>
          </p:cNvPr>
          <p:cNvCxnSpPr>
            <a:cxnSpLocks/>
            <a:endCxn id="1028" idx="1"/>
          </p:cNvCxnSpPr>
          <p:nvPr/>
        </p:nvCxnSpPr>
        <p:spPr>
          <a:xfrm flipV="1">
            <a:off x="1489841" y="2727323"/>
            <a:ext cx="1119351" cy="177014"/>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BF2D35E2-023A-4AD8-8BDE-83EAE43D4C25}"/>
              </a:ext>
            </a:extLst>
          </p:cNvPr>
          <p:cNvCxnSpPr>
            <a:cxnSpLocks/>
          </p:cNvCxnSpPr>
          <p:nvPr/>
        </p:nvCxnSpPr>
        <p:spPr>
          <a:xfrm flipV="1">
            <a:off x="1521372" y="2889404"/>
            <a:ext cx="1087820" cy="62453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a:extLst>
              <a:ext uri="{FF2B5EF4-FFF2-40B4-BE49-F238E27FC236}">
                <a16:creationId xmlns:a16="http://schemas.microsoft.com/office/drawing/2014/main" id="{F7C0E9D8-C727-4754-A726-8E1E1D841074}"/>
              </a:ext>
            </a:extLst>
          </p:cNvPr>
          <p:cNvCxnSpPr>
            <a:cxnSpLocks/>
          </p:cNvCxnSpPr>
          <p:nvPr/>
        </p:nvCxnSpPr>
        <p:spPr>
          <a:xfrm>
            <a:off x="3218792" y="2469837"/>
            <a:ext cx="116122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ECA3C6-99FC-4193-8184-DB5C81C22E83}"/>
              </a:ext>
            </a:extLst>
          </p:cNvPr>
          <p:cNvCxnSpPr>
            <a:cxnSpLocks/>
          </p:cNvCxnSpPr>
          <p:nvPr/>
        </p:nvCxnSpPr>
        <p:spPr>
          <a:xfrm>
            <a:off x="3218792" y="2579792"/>
            <a:ext cx="116122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48" name="Straight Arrow Connector 47">
            <a:extLst>
              <a:ext uri="{FF2B5EF4-FFF2-40B4-BE49-F238E27FC236}">
                <a16:creationId xmlns:a16="http://schemas.microsoft.com/office/drawing/2014/main" id="{200EC0BA-FFE5-4EDA-92CB-A3B596FCB953}"/>
              </a:ext>
            </a:extLst>
          </p:cNvPr>
          <p:cNvCxnSpPr>
            <a:cxnSpLocks/>
          </p:cNvCxnSpPr>
          <p:nvPr/>
        </p:nvCxnSpPr>
        <p:spPr>
          <a:xfrm>
            <a:off x="3218792" y="2685007"/>
            <a:ext cx="1161220"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49" name="Straight Arrow Connector 48">
            <a:extLst>
              <a:ext uri="{FF2B5EF4-FFF2-40B4-BE49-F238E27FC236}">
                <a16:creationId xmlns:a16="http://schemas.microsoft.com/office/drawing/2014/main" id="{8A58967A-8218-4F9D-8A54-47FC6CA6910C}"/>
              </a:ext>
            </a:extLst>
          </p:cNvPr>
          <p:cNvCxnSpPr>
            <a:cxnSpLocks/>
          </p:cNvCxnSpPr>
          <p:nvPr/>
        </p:nvCxnSpPr>
        <p:spPr>
          <a:xfrm>
            <a:off x="3218792" y="2801750"/>
            <a:ext cx="1161220" cy="0"/>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53" name="Straight Arrow Connector 52">
            <a:extLst>
              <a:ext uri="{FF2B5EF4-FFF2-40B4-BE49-F238E27FC236}">
                <a16:creationId xmlns:a16="http://schemas.microsoft.com/office/drawing/2014/main" id="{308DB651-BEA4-40F9-9A35-3FCF825F2CEB}"/>
              </a:ext>
            </a:extLst>
          </p:cNvPr>
          <p:cNvCxnSpPr>
            <a:cxnSpLocks/>
            <a:endCxn id="25" idx="1"/>
          </p:cNvCxnSpPr>
          <p:nvPr/>
        </p:nvCxnSpPr>
        <p:spPr>
          <a:xfrm flipV="1">
            <a:off x="5278819" y="1635501"/>
            <a:ext cx="1486182" cy="7260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B23A6B1-A754-41A1-81FF-5B7F4A7A4DA3}"/>
              </a:ext>
            </a:extLst>
          </p:cNvPr>
          <p:cNvCxnSpPr>
            <a:cxnSpLocks/>
          </p:cNvCxnSpPr>
          <p:nvPr/>
        </p:nvCxnSpPr>
        <p:spPr>
          <a:xfrm>
            <a:off x="5527409" y="2584550"/>
            <a:ext cx="1161220" cy="0"/>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a:extLst>
              <a:ext uri="{FF2B5EF4-FFF2-40B4-BE49-F238E27FC236}">
                <a16:creationId xmlns:a16="http://schemas.microsoft.com/office/drawing/2014/main" id="{EAD5CACD-69A1-4D6E-A562-16499A7C9B4E}"/>
              </a:ext>
            </a:extLst>
          </p:cNvPr>
          <p:cNvCxnSpPr>
            <a:cxnSpLocks/>
          </p:cNvCxnSpPr>
          <p:nvPr/>
        </p:nvCxnSpPr>
        <p:spPr>
          <a:xfrm>
            <a:off x="5527409" y="2801750"/>
            <a:ext cx="1161220" cy="0"/>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57" name="Straight Arrow Connector 56">
            <a:extLst>
              <a:ext uri="{FF2B5EF4-FFF2-40B4-BE49-F238E27FC236}">
                <a16:creationId xmlns:a16="http://schemas.microsoft.com/office/drawing/2014/main" id="{4198E742-44E8-4E08-BB06-EFD7DC1E58F0}"/>
              </a:ext>
            </a:extLst>
          </p:cNvPr>
          <p:cNvCxnSpPr>
            <a:cxnSpLocks/>
            <a:endCxn id="23" idx="1"/>
          </p:cNvCxnSpPr>
          <p:nvPr/>
        </p:nvCxnSpPr>
        <p:spPr>
          <a:xfrm>
            <a:off x="5603781" y="3111805"/>
            <a:ext cx="1161220" cy="733066"/>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
        <p:nvSpPr>
          <p:cNvPr id="54" name="TextBox 53">
            <a:extLst>
              <a:ext uri="{FF2B5EF4-FFF2-40B4-BE49-F238E27FC236}">
                <a16:creationId xmlns:a16="http://schemas.microsoft.com/office/drawing/2014/main" id="{C06BA08F-5726-4045-AE67-49D00F37807C}"/>
              </a:ext>
            </a:extLst>
          </p:cNvPr>
          <p:cNvSpPr txBox="1"/>
          <p:nvPr/>
        </p:nvSpPr>
        <p:spPr>
          <a:xfrm>
            <a:off x="6765001" y="1929656"/>
            <a:ext cx="588311" cy="297646"/>
          </a:xfrm>
          <a:prstGeom prst="rect">
            <a:avLst/>
          </a:prstGeom>
          <a:noFill/>
        </p:spPr>
        <p:txBody>
          <a:bodyPr wrap="square" rtlCol="0">
            <a:spAutoFit/>
          </a:bodyPr>
          <a:lstStyle/>
          <a:p>
            <a:pPr algn="ctr"/>
            <a:r>
              <a:rPr lang="en-US" dirty="0"/>
              <a:t>336</a:t>
            </a:r>
          </a:p>
        </p:txBody>
      </p:sp>
      <p:sp>
        <p:nvSpPr>
          <p:cNvPr id="60" name="TextBox 59">
            <a:extLst>
              <a:ext uri="{FF2B5EF4-FFF2-40B4-BE49-F238E27FC236}">
                <a16:creationId xmlns:a16="http://schemas.microsoft.com/office/drawing/2014/main" id="{BE61F32B-E804-416D-89F7-F015AB1718FB}"/>
              </a:ext>
            </a:extLst>
          </p:cNvPr>
          <p:cNvSpPr txBox="1"/>
          <p:nvPr/>
        </p:nvSpPr>
        <p:spPr>
          <a:xfrm>
            <a:off x="6755040" y="3021478"/>
            <a:ext cx="588311" cy="297646"/>
          </a:xfrm>
          <a:prstGeom prst="rect">
            <a:avLst/>
          </a:prstGeom>
          <a:noFill/>
        </p:spPr>
        <p:txBody>
          <a:bodyPr wrap="square" rtlCol="0">
            <a:spAutoFit/>
          </a:bodyPr>
          <a:lstStyle/>
          <a:p>
            <a:pPr algn="ctr"/>
            <a:r>
              <a:rPr lang="en-US" dirty="0"/>
              <a:t>324</a:t>
            </a:r>
          </a:p>
        </p:txBody>
      </p:sp>
      <p:sp>
        <p:nvSpPr>
          <p:cNvPr id="61" name="TextBox 60">
            <a:extLst>
              <a:ext uri="{FF2B5EF4-FFF2-40B4-BE49-F238E27FC236}">
                <a16:creationId xmlns:a16="http://schemas.microsoft.com/office/drawing/2014/main" id="{A67A144A-EFAD-413F-B6E3-8EAACACF1851}"/>
              </a:ext>
            </a:extLst>
          </p:cNvPr>
          <p:cNvSpPr txBox="1"/>
          <p:nvPr/>
        </p:nvSpPr>
        <p:spPr>
          <a:xfrm>
            <a:off x="6765000" y="4134958"/>
            <a:ext cx="588311" cy="297646"/>
          </a:xfrm>
          <a:prstGeom prst="rect">
            <a:avLst/>
          </a:prstGeom>
          <a:noFill/>
        </p:spPr>
        <p:txBody>
          <a:bodyPr wrap="square" rtlCol="0">
            <a:spAutoFit/>
          </a:bodyPr>
          <a:lstStyle/>
          <a:p>
            <a:pPr algn="ctr"/>
            <a:r>
              <a:rPr lang="en-US" dirty="0"/>
              <a:t>325</a:t>
            </a:r>
          </a:p>
        </p:txBody>
      </p:sp>
    </p:spTree>
    <p:extLst>
      <p:ext uri="{BB962C8B-B14F-4D97-AF65-F5344CB8AC3E}">
        <p14:creationId xmlns:p14="http://schemas.microsoft.com/office/powerpoint/2010/main" val="20555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76E47D-0D17-42D4-8BFC-999EB5CCC4BB}"/>
              </a:ext>
            </a:extLst>
          </p:cNvPr>
          <p:cNvSpPr>
            <a:spLocks noGrp="1"/>
          </p:cNvSpPr>
          <p:nvPr>
            <p:ph type="sldNum" sz="quarter" idx="4"/>
          </p:nvPr>
        </p:nvSpPr>
        <p:spPr/>
        <p:txBody>
          <a:bodyPr/>
          <a:lstStyle/>
          <a:p>
            <a:fld id="{1C96AA6D-8347-412D-BE88-10FF9D73003A}" type="slidenum">
              <a:rPr lang="nl-BE" smtClean="0"/>
              <a:pPr/>
              <a:t>17</a:t>
            </a:fld>
            <a:endParaRPr lang="nl-BE" dirty="0"/>
          </a:p>
        </p:txBody>
      </p:sp>
      <p:sp>
        <p:nvSpPr>
          <p:cNvPr id="5" name="Title 4">
            <a:extLst>
              <a:ext uri="{FF2B5EF4-FFF2-40B4-BE49-F238E27FC236}">
                <a16:creationId xmlns:a16="http://schemas.microsoft.com/office/drawing/2014/main" id="{800D3541-2854-4C61-B72C-91BBF1DD2D4E}"/>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ARCHITECTURE</a:t>
            </a:r>
          </a:p>
        </p:txBody>
      </p:sp>
      <p:pic>
        <p:nvPicPr>
          <p:cNvPr id="34" name="Picture 4" descr="Afbeeldingsresultaat voor topic icon">
            <a:extLst>
              <a:ext uri="{FF2B5EF4-FFF2-40B4-BE49-F238E27FC236}">
                <a16:creationId xmlns:a16="http://schemas.microsoft.com/office/drawing/2014/main" id="{CF630BD5-C3E9-447D-A70C-7E433F5254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355037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fbeeldingsresultaat voor topic icon">
            <a:extLst>
              <a:ext uri="{FF2B5EF4-FFF2-40B4-BE49-F238E27FC236}">
                <a16:creationId xmlns:a16="http://schemas.microsoft.com/office/drawing/2014/main" id="{F30D4F64-DB49-4091-8506-2DE9E90DD2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2445692"/>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Afbeeldingsresultaat voor topic icon">
            <a:extLst>
              <a:ext uri="{FF2B5EF4-FFF2-40B4-BE49-F238E27FC236}">
                <a16:creationId xmlns:a16="http://schemas.microsoft.com/office/drawing/2014/main" id="{13A67A8D-BEA9-40EE-9E02-48D175D35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70" y="1341007"/>
            <a:ext cx="588311" cy="58831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2111F285-7D9F-47AA-AF17-A3736FA38271}"/>
              </a:ext>
            </a:extLst>
          </p:cNvPr>
          <p:cNvPicPr>
            <a:picLocks noChangeAspect="1"/>
          </p:cNvPicPr>
          <p:nvPr/>
        </p:nvPicPr>
        <p:blipFill>
          <a:blip r:embed="rId4"/>
          <a:stretch>
            <a:fillRect/>
          </a:stretch>
        </p:blipFill>
        <p:spPr>
          <a:xfrm>
            <a:off x="3817612" y="1063955"/>
            <a:ext cx="1092314" cy="1092314"/>
          </a:xfrm>
          <a:prstGeom prst="rect">
            <a:avLst/>
          </a:prstGeom>
        </p:spPr>
      </p:pic>
      <p:pic>
        <p:nvPicPr>
          <p:cNvPr id="38" name="Picture 37">
            <a:extLst>
              <a:ext uri="{FF2B5EF4-FFF2-40B4-BE49-F238E27FC236}">
                <a16:creationId xmlns:a16="http://schemas.microsoft.com/office/drawing/2014/main" id="{9760E73E-1B73-42FD-B8A3-98BD2DF63F1D}"/>
              </a:ext>
            </a:extLst>
          </p:cNvPr>
          <p:cNvPicPr>
            <a:picLocks noChangeAspect="1"/>
          </p:cNvPicPr>
          <p:nvPr/>
        </p:nvPicPr>
        <p:blipFill>
          <a:blip r:embed="rId4"/>
          <a:stretch>
            <a:fillRect/>
          </a:stretch>
        </p:blipFill>
        <p:spPr>
          <a:xfrm>
            <a:off x="3817612" y="2181165"/>
            <a:ext cx="1092314" cy="1092314"/>
          </a:xfrm>
          <a:prstGeom prst="rect">
            <a:avLst/>
          </a:prstGeom>
        </p:spPr>
      </p:pic>
      <p:pic>
        <p:nvPicPr>
          <p:cNvPr id="39" name="Picture 38">
            <a:extLst>
              <a:ext uri="{FF2B5EF4-FFF2-40B4-BE49-F238E27FC236}">
                <a16:creationId xmlns:a16="http://schemas.microsoft.com/office/drawing/2014/main" id="{4310AD34-DE52-4FDD-AF0E-2BA716C7D7D9}"/>
              </a:ext>
            </a:extLst>
          </p:cNvPr>
          <p:cNvPicPr>
            <a:picLocks noChangeAspect="1"/>
          </p:cNvPicPr>
          <p:nvPr/>
        </p:nvPicPr>
        <p:blipFill>
          <a:blip r:embed="rId4"/>
          <a:stretch>
            <a:fillRect/>
          </a:stretch>
        </p:blipFill>
        <p:spPr>
          <a:xfrm>
            <a:off x="3817612" y="3298375"/>
            <a:ext cx="1092314" cy="1092314"/>
          </a:xfrm>
          <a:prstGeom prst="rect">
            <a:avLst/>
          </a:prstGeom>
        </p:spPr>
      </p:pic>
      <p:sp>
        <p:nvSpPr>
          <p:cNvPr id="40" name="TextBox 39">
            <a:extLst>
              <a:ext uri="{FF2B5EF4-FFF2-40B4-BE49-F238E27FC236}">
                <a16:creationId xmlns:a16="http://schemas.microsoft.com/office/drawing/2014/main" id="{C0122329-C441-46D5-83D7-6DD62D949916}"/>
              </a:ext>
            </a:extLst>
          </p:cNvPr>
          <p:cNvSpPr txBox="1"/>
          <p:nvPr/>
        </p:nvSpPr>
        <p:spPr>
          <a:xfrm>
            <a:off x="789869" y="4138688"/>
            <a:ext cx="588311" cy="297646"/>
          </a:xfrm>
          <a:prstGeom prst="rect">
            <a:avLst/>
          </a:prstGeom>
          <a:noFill/>
        </p:spPr>
        <p:txBody>
          <a:bodyPr wrap="square" rtlCol="0">
            <a:spAutoFit/>
          </a:bodyPr>
          <a:lstStyle/>
          <a:p>
            <a:pPr algn="ctr"/>
            <a:r>
              <a:rPr lang="en-US" dirty="0"/>
              <a:t>325</a:t>
            </a:r>
          </a:p>
        </p:txBody>
      </p:sp>
      <p:sp>
        <p:nvSpPr>
          <p:cNvPr id="41" name="TextBox 40">
            <a:extLst>
              <a:ext uri="{FF2B5EF4-FFF2-40B4-BE49-F238E27FC236}">
                <a16:creationId xmlns:a16="http://schemas.microsoft.com/office/drawing/2014/main" id="{69477556-FEC9-4FEF-AB42-47794757B81E}"/>
              </a:ext>
            </a:extLst>
          </p:cNvPr>
          <p:cNvSpPr txBox="1"/>
          <p:nvPr/>
        </p:nvSpPr>
        <p:spPr>
          <a:xfrm>
            <a:off x="765864" y="3034003"/>
            <a:ext cx="588311" cy="297646"/>
          </a:xfrm>
          <a:prstGeom prst="rect">
            <a:avLst/>
          </a:prstGeom>
          <a:noFill/>
        </p:spPr>
        <p:txBody>
          <a:bodyPr wrap="square" rtlCol="0">
            <a:spAutoFit/>
          </a:bodyPr>
          <a:lstStyle/>
          <a:p>
            <a:pPr algn="ctr"/>
            <a:r>
              <a:rPr lang="en-US" dirty="0"/>
              <a:t>324</a:t>
            </a:r>
          </a:p>
        </p:txBody>
      </p:sp>
      <p:sp>
        <p:nvSpPr>
          <p:cNvPr id="42" name="TextBox 41">
            <a:extLst>
              <a:ext uri="{FF2B5EF4-FFF2-40B4-BE49-F238E27FC236}">
                <a16:creationId xmlns:a16="http://schemas.microsoft.com/office/drawing/2014/main" id="{73F91CAC-BCBA-4658-8248-D728AF86752D}"/>
              </a:ext>
            </a:extLst>
          </p:cNvPr>
          <p:cNvSpPr txBox="1"/>
          <p:nvPr/>
        </p:nvSpPr>
        <p:spPr>
          <a:xfrm>
            <a:off x="761323" y="1929318"/>
            <a:ext cx="588311" cy="297646"/>
          </a:xfrm>
          <a:prstGeom prst="rect">
            <a:avLst/>
          </a:prstGeom>
          <a:noFill/>
        </p:spPr>
        <p:txBody>
          <a:bodyPr wrap="square" rtlCol="0">
            <a:spAutoFit/>
          </a:bodyPr>
          <a:lstStyle/>
          <a:p>
            <a:pPr algn="ctr"/>
            <a:r>
              <a:rPr lang="en-US" dirty="0"/>
              <a:t>336</a:t>
            </a:r>
          </a:p>
        </p:txBody>
      </p:sp>
      <p:sp>
        <p:nvSpPr>
          <p:cNvPr id="43" name="TextBox 42">
            <a:extLst>
              <a:ext uri="{FF2B5EF4-FFF2-40B4-BE49-F238E27FC236}">
                <a16:creationId xmlns:a16="http://schemas.microsoft.com/office/drawing/2014/main" id="{394BE5CD-5512-452F-969B-57DE0072F73B}"/>
              </a:ext>
            </a:extLst>
          </p:cNvPr>
          <p:cNvSpPr txBox="1"/>
          <p:nvPr/>
        </p:nvSpPr>
        <p:spPr>
          <a:xfrm>
            <a:off x="4245382" y="3889868"/>
            <a:ext cx="653236" cy="297646"/>
          </a:xfrm>
          <a:prstGeom prst="rect">
            <a:avLst/>
          </a:prstGeom>
          <a:noFill/>
        </p:spPr>
        <p:txBody>
          <a:bodyPr wrap="square" rtlCol="0">
            <a:spAutoFit/>
          </a:bodyPr>
          <a:lstStyle/>
          <a:p>
            <a:pPr algn="ctr"/>
            <a:r>
              <a:rPr lang="en-US" dirty="0">
                <a:solidFill>
                  <a:schemeClr val="bg1"/>
                </a:solidFill>
              </a:rPr>
              <a:t>03</a:t>
            </a:r>
          </a:p>
        </p:txBody>
      </p:sp>
      <p:sp>
        <p:nvSpPr>
          <p:cNvPr id="44" name="TextBox 43">
            <a:extLst>
              <a:ext uri="{FF2B5EF4-FFF2-40B4-BE49-F238E27FC236}">
                <a16:creationId xmlns:a16="http://schemas.microsoft.com/office/drawing/2014/main" id="{19489D31-5D76-492D-9DFA-2465468373D1}"/>
              </a:ext>
            </a:extLst>
          </p:cNvPr>
          <p:cNvSpPr txBox="1"/>
          <p:nvPr/>
        </p:nvSpPr>
        <p:spPr>
          <a:xfrm>
            <a:off x="4256690" y="1691166"/>
            <a:ext cx="653236" cy="297646"/>
          </a:xfrm>
          <a:prstGeom prst="rect">
            <a:avLst/>
          </a:prstGeom>
          <a:noFill/>
        </p:spPr>
        <p:txBody>
          <a:bodyPr wrap="square" rtlCol="0">
            <a:spAutoFit/>
          </a:bodyPr>
          <a:lstStyle/>
          <a:p>
            <a:pPr algn="ctr"/>
            <a:r>
              <a:rPr lang="en-US" dirty="0">
                <a:solidFill>
                  <a:schemeClr val="bg1"/>
                </a:solidFill>
              </a:rPr>
              <a:t>01</a:t>
            </a:r>
          </a:p>
        </p:txBody>
      </p:sp>
      <p:sp>
        <p:nvSpPr>
          <p:cNvPr id="45" name="TextBox 44">
            <a:extLst>
              <a:ext uri="{FF2B5EF4-FFF2-40B4-BE49-F238E27FC236}">
                <a16:creationId xmlns:a16="http://schemas.microsoft.com/office/drawing/2014/main" id="{D26C2843-96D5-40AC-B41A-E1405F503BC6}"/>
              </a:ext>
            </a:extLst>
          </p:cNvPr>
          <p:cNvSpPr txBox="1"/>
          <p:nvPr/>
        </p:nvSpPr>
        <p:spPr>
          <a:xfrm>
            <a:off x="4234872" y="2797554"/>
            <a:ext cx="653236" cy="297646"/>
          </a:xfrm>
          <a:prstGeom prst="rect">
            <a:avLst/>
          </a:prstGeom>
          <a:noFill/>
        </p:spPr>
        <p:txBody>
          <a:bodyPr wrap="square" rtlCol="0">
            <a:spAutoFit/>
          </a:bodyPr>
          <a:lstStyle/>
          <a:p>
            <a:pPr algn="ctr"/>
            <a:r>
              <a:rPr lang="en-US" dirty="0">
                <a:solidFill>
                  <a:schemeClr val="bg1"/>
                </a:solidFill>
              </a:rPr>
              <a:t>02</a:t>
            </a:r>
          </a:p>
        </p:txBody>
      </p:sp>
      <p:pic>
        <p:nvPicPr>
          <p:cNvPr id="2050" name="Picture 2" descr="Afbeeldingsresultaat voor mail icon">
            <a:extLst>
              <a:ext uri="{FF2B5EF4-FFF2-40B4-BE49-F238E27FC236}">
                <a16:creationId xmlns:a16="http://schemas.microsoft.com/office/drawing/2014/main" id="{AFFFD20C-8946-4147-B51E-562D06FDA7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1279492"/>
            <a:ext cx="696936" cy="6969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fbeeldingsresultaat voor mail icon">
            <a:extLst>
              <a:ext uri="{FF2B5EF4-FFF2-40B4-BE49-F238E27FC236}">
                <a16:creationId xmlns:a16="http://schemas.microsoft.com/office/drawing/2014/main" id="{D2C53F47-4C60-456E-AC46-5D899EB8EA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2441772"/>
            <a:ext cx="696936" cy="6969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Afbeeldingsresultaat voor mail icon">
            <a:extLst>
              <a:ext uri="{FF2B5EF4-FFF2-40B4-BE49-F238E27FC236}">
                <a16:creationId xmlns:a16="http://schemas.microsoft.com/office/drawing/2014/main" id="{BE9B7081-E4E7-4B18-AFC5-E74185E4653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357" y="3550377"/>
            <a:ext cx="696936" cy="696936"/>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1E6004ED-1D45-40DD-97DD-ABAC08B7156D}"/>
              </a:ext>
            </a:extLst>
          </p:cNvPr>
          <p:cNvCxnSpPr>
            <a:cxnSpLocks/>
            <a:stCxn id="36" idx="3"/>
            <a:endCxn id="37" idx="1"/>
          </p:cNvCxnSpPr>
          <p:nvPr/>
        </p:nvCxnSpPr>
        <p:spPr>
          <a:xfrm flipV="1">
            <a:off x="1378181" y="1610112"/>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A2931F-A01E-4F7B-B1B6-B015846B7D57}"/>
              </a:ext>
            </a:extLst>
          </p:cNvPr>
          <p:cNvCxnSpPr>
            <a:cxnSpLocks/>
            <a:stCxn id="36" idx="3"/>
            <a:endCxn id="38" idx="1"/>
          </p:cNvCxnSpPr>
          <p:nvPr/>
        </p:nvCxnSpPr>
        <p:spPr>
          <a:xfrm>
            <a:off x="1378181" y="1635163"/>
            <a:ext cx="2439431" cy="10921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CCB5D88-3ED5-4FFD-ADAE-44339527B46C}"/>
              </a:ext>
            </a:extLst>
          </p:cNvPr>
          <p:cNvCxnSpPr>
            <a:cxnSpLocks/>
            <a:stCxn id="35" idx="3"/>
            <a:endCxn id="38" idx="1"/>
          </p:cNvCxnSpPr>
          <p:nvPr/>
        </p:nvCxnSpPr>
        <p:spPr>
          <a:xfrm flipV="1">
            <a:off x="1378181" y="2727322"/>
            <a:ext cx="2439431" cy="12526"/>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57" name="Straight Arrow Connector 56">
            <a:extLst>
              <a:ext uri="{FF2B5EF4-FFF2-40B4-BE49-F238E27FC236}">
                <a16:creationId xmlns:a16="http://schemas.microsoft.com/office/drawing/2014/main" id="{4D19FBE2-A877-4C75-98EB-9E795E1AAE9C}"/>
              </a:ext>
            </a:extLst>
          </p:cNvPr>
          <p:cNvCxnSpPr>
            <a:cxnSpLocks/>
            <a:stCxn id="35" idx="3"/>
            <a:endCxn id="39" idx="1"/>
          </p:cNvCxnSpPr>
          <p:nvPr/>
        </p:nvCxnSpPr>
        <p:spPr>
          <a:xfrm>
            <a:off x="1378181" y="2739848"/>
            <a:ext cx="2439431" cy="1104684"/>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60" name="Straight Arrow Connector 59">
            <a:extLst>
              <a:ext uri="{FF2B5EF4-FFF2-40B4-BE49-F238E27FC236}">
                <a16:creationId xmlns:a16="http://schemas.microsoft.com/office/drawing/2014/main" id="{26151C79-4CFC-4D5E-948E-E5316C3E2A33}"/>
              </a:ext>
            </a:extLst>
          </p:cNvPr>
          <p:cNvCxnSpPr>
            <a:cxnSpLocks/>
            <a:stCxn id="35" idx="3"/>
            <a:endCxn id="37" idx="1"/>
          </p:cNvCxnSpPr>
          <p:nvPr/>
        </p:nvCxnSpPr>
        <p:spPr>
          <a:xfrm flipV="1">
            <a:off x="1378181" y="1610112"/>
            <a:ext cx="2439431" cy="1129736"/>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63" name="Straight Arrow Connector 62">
            <a:extLst>
              <a:ext uri="{FF2B5EF4-FFF2-40B4-BE49-F238E27FC236}">
                <a16:creationId xmlns:a16="http://schemas.microsoft.com/office/drawing/2014/main" id="{FAA507D5-FC4B-4E92-8DBE-3D9B5C072DF9}"/>
              </a:ext>
            </a:extLst>
          </p:cNvPr>
          <p:cNvCxnSpPr>
            <a:cxnSpLocks/>
            <a:stCxn id="34" idx="3"/>
            <a:endCxn id="39" idx="1"/>
          </p:cNvCxnSpPr>
          <p:nvPr/>
        </p:nvCxnSpPr>
        <p:spPr>
          <a:xfrm flipV="1">
            <a:off x="1378181" y="3844532"/>
            <a:ext cx="2439431" cy="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66" name="Straight Arrow Connector 65">
            <a:extLst>
              <a:ext uri="{FF2B5EF4-FFF2-40B4-BE49-F238E27FC236}">
                <a16:creationId xmlns:a16="http://schemas.microsoft.com/office/drawing/2014/main" id="{06F602FC-BC52-44E4-AFF2-615B6F3ED1B7}"/>
              </a:ext>
            </a:extLst>
          </p:cNvPr>
          <p:cNvCxnSpPr>
            <a:cxnSpLocks/>
            <a:stCxn id="34" idx="3"/>
            <a:endCxn id="37" idx="1"/>
          </p:cNvCxnSpPr>
          <p:nvPr/>
        </p:nvCxnSpPr>
        <p:spPr>
          <a:xfrm flipV="1">
            <a:off x="1378181" y="1610112"/>
            <a:ext cx="2439431" cy="223442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a16="http://schemas.microsoft.com/office/drawing/2014/main" id="{D4663936-2442-4216-A1B4-7E610B3D3F61}"/>
              </a:ext>
            </a:extLst>
          </p:cNvPr>
          <p:cNvCxnSpPr>
            <a:cxnSpLocks/>
          </p:cNvCxnSpPr>
          <p:nvPr/>
        </p:nvCxnSpPr>
        <p:spPr>
          <a:xfrm flipV="1">
            <a:off x="4888108" y="1462940"/>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ED46B0-E677-4793-95C4-27EA790ABC81}"/>
              </a:ext>
            </a:extLst>
          </p:cNvPr>
          <p:cNvCxnSpPr>
            <a:cxnSpLocks/>
          </p:cNvCxnSpPr>
          <p:nvPr/>
        </p:nvCxnSpPr>
        <p:spPr>
          <a:xfrm flipV="1">
            <a:off x="4888107" y="1657861"/>
            <a:ext cx="2439431" cy="25051"/>
          </a:xfrm>
          <a:prstGeom prst="straightConnector1">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a:extLst>
              <a:ext uri="{FF2B5EF4-FFF2-40B4-BE49-F238E27FC236}">
                <a16:creationId xmlns:a16="http://schemas.microsoft.com/office/drawing/2014/main" id="{1C21FF86-ED81-4440-9487-3D269CF921E7}"/>
              </a:ext>
            </a:extLst>
          </p:cNvPr>
          <p:cNvCxnSpPr>
            <a:cxnSpLocks/>
          </p:cNvCxnSpPr>
          <p:nvPr/>
        </p:nvCxnSpPr>
        <p:spPr>
          <a:xfrm flipV="1">
            <a:off x="4909926" y="1814938"/>
            <a:ext cx="2439431" cy="2505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BB17AEC4-60DF-4139-B512-3097196A5425}"/>
              </a:ext>
            </a:extLst>
          </p:cNvPr>
          <p:cNvCxnSpPr>
            <a:cxnSpLocks/>
          </p:cNvCxnSpPr>
          <p:nvPr/>
        </p:nvCxnSpPr>
        <p:spPr>
          <a:xfrm flipV="1">
            <a:off x="4888106" y="2663126"/>
            <a:ext cx="2439431" cy="25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CAF5DE0-737E-4F88-9AFC-0D3F6ADF91AC}"/>
              </a:ext>
            </a:extLst>
          </p:cNvPr>
          <p:cNvCxnSpPr>
            <a:cxnSpLocks/>
          </p:cNvCxnSpPr>
          <p:nvPr/>
        </p:nvCxnSpPr>
        <p:spPr>
          <a:xfrm flipV="1">
            <a:off x="4868926" y="2836103"/>
            <a:ext cx="2439431" cy="25051"/>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75" name="Straight Arrow Connector 74">
            <a:extLst>
              <a:ext uri="{FF2B5EF4-FFF2-40B4-BE49-F238E27FC236}">
                <a16:creationId xmlns:a16="http://schemas.microsoft.com/office/drawing/2014/main" id="{B4A4DB32-8983-4B41-83FE-4B467C544DB0}"/>
              </a:ext>
            </a:extLst>
          </p:cNvPr>
          <p:cNvCxnSpPr>
            <a:cxnSpLocks/>
          </p:cNvCxnSpPr>
          <p:nvPr/>
        </p:nvCxnSpPr>
        <p:spPr>
          <a:xfrm flipV="1">
            <a:off x="4898618" y="3832006"/>
            <a:ext cx="2439431" cy="25051"/>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76" name="Straight Arrow Connector 75">
            <a:extLst>
              <a:ext uri="{FF2B5EF4-FFF2-40B4-BE49-F238E27FC236}">
                <a16:creationId xmlns:a16="http://schemas.microsoft.com/office/drawing/2014/main" id="{E00CF695-765E-49D4-846E-6E25E8A1CD6F}"/>
              </a:ext>
            </a:extLst>
          </p:cNvPr>
          <p:cNvCxnSpPr>
            <a:cxnSpLocks/>
          </p:cNvCxnSpPr>
          <p:nvPr/>
        </p:nvCxnSpPr>
        <p:spPr>
          <a:xfrm flipV="1">
            <a:off x="4909926" y="3980829"/>
            <a:ext cx="2439431" cy="25051"/>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1977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DD0CA27-0063-426E-9D9B-38B3E37E004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751" r="14751"/>
          <a:stretch>
            <a:fillRect/>
          </a:stretch>
        </p:blipFill>
        <p:spPr/>
      </p:pic>
      <p:sp>
        <p:nvSpPr>
          <p:cNvPr id="5" name="Slide Number Placeholder 4">
            <a:extLst>
              <a:ext uri="{FF2B5EF4-FFF2-40B4-BE49-F238E27FC236}">
                <a16:creationId xmlns:a16="http://schemas.microsoft.com/office/drawing/2014/main" id="{EC63986D-5585-43F7-9E21-7FCB48B859B8}"/>
              </a:ext>
            </a:extLst>
          </p:cNvPr>
          <p:cNvSpPr>
            <a:spLocks noGrp="1"/>
          </p:cNvSpPr>
          <p:nvPr>
            <p:ph type="sldNum" sz="quarter" idx="4"/>
          </p:nvPr>
        </p:nvSpPr>
        <p:spPr/>
        <p:txBody>
          <a:bodyPr/>
          <a:lstStyle/>
          <a:p>
            <a:fld id="{1C96AA6D-8347-412D-BE88-10FF9D73003A}" type="slidenum">
              <a:rPr lang="nl-BE" smtClean="0"/>
              <a:pPr/>
              <a:t>18</a:t>
            </a:fld>
            <a:endParaRPr lang="nl-BE" dirty="0"/>
          </a:p>
        </p:txBody>
      </p:sp>
      <p:sp>
        <p:nvSpPr>
          <p:cNvPr id="6" name="Title 4">
            <a:extLst>
              <a:ext uri="{FF2B5EF4-FFF2-40B4-BE49-F238E27FC236}">
                <a16:creationId xmlns:a16="http://schemas.microsoft.com/office/drawing/2014/main" id="{882B827B-AAE6-4550-86D4-99925EEF6AA2}"/>
              </a:ext>
            </a:extLst>
          </p:cNvPr>
          <p:cNvSpPr>
            <a:spLocks noGrp="1"/>
          </p:cNvSpPr>
          <p:nvPr>
            <p:ph type="title"/>
          </p:nvPr>
        </p:nvSpPr>
        <p:spPr>
          <a:xfrm>
            <a:off x="628651" y="273847"/>
            <a:ext cx="6126389" cy="994172"/>
          </a:xfrm>
        </p:spPr>
        <p:txBody>
          <a:bodyPr>
            <a:normAutofit/>
          </a:bodyPr>
          <a:lstStyle/>
          <a:p>
            <a:r>
              <a:rPr lang="nl-BE" sz="1176" dirty="0">
                <a:solidFill>
                  <a:srgbClr val="EF463C"/>
                </a:solidFill>
              </a:rPr>
              <a:t>THE IDEA</a:t>
            </a:r>
            <a:br>
              <a:rPr lang="nl-BE" dirty="0"/>
            </a:br>
            <a:r>
              <a:rPr lang="nl-BE" sz="2797" dirty="0"/>
              <a:t>ADVANTAGES</a:t>
            </a:r>
          </a:p>
        </p:txBody>
      </p:sp>
      <p:sp>
        <p:nvSpPr>
          <p:cNvPr id="7" name="Rectangle 6">
            <a:extLst>
              <a:ext uri="{FF2B5EF4-FFF2-40B4-BE49-F238E27FC236}">
                <a16:creationId xmlns:a16="http://schemas.microsoft.com/office/drawing/2014/main" id="{BD4D8885-AC46-4D78-B611-8A5E6F0C1321}"/>
              </a:ext>
            </a:extLst>
          </p:cNvPr>
          <p:cNvSpPr/>
          <p:nvPr/>
        </p:nvSpPr>
        <p:spPr>
          <a:xfrm>
            <a:off x="1609386" y="3093101"/>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Connect </a:t>
            </a:r>
            <a:r>
              <a:rPr lang="nl-BE" sz="1800" dirty="0" err="1"/>
              <a:t>applications</a:t>
            </a:r>
            <a:r>
              <a:rPr lang="nl-BE" sz="1800" dirty="0"/>
              <a:t>, services, systems</a:t>
            </a:r>
          </a:p>
        </p:txBody>
      </p:sp>
      <p:sp>
        <p:nvSpPr>
          <p:cNvPr id="8" name="Rectangle 7">
            <a:extLst>
              <a:ext uri="{FF2B5EF4-FFF2-40B4-BE49-F238E27FC236}">
                <a16:creationId xmlns:a16="http://schemas.microsoft.com/office/drawing/2014/main" id="{A9718EDE-AB32-485D-9C39-EA0F1CE7364A}"/>
              </a:ext>
            </a:extLst>
          </p:cNvPr>
          <p:cNvSpPr/>
          <p:nvPr/>
        </p:nvSpPr>
        <p:spPr>
          <a:xfrm>
            <a:off x="1609386" y="1268019"/>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Event-</a:t>
            </a:r>
            <a:r>
              <a:rPr lang="nl-BE" sz="1800" dirty="0" err="1"/>
              <a:t>driven</a:t>
            </a:r>
            <a:r>
              <a:rPr lang="nl-BE" sz="1800" dirty="0"/>
              <a:t> </a:t>
            </a:r>
            <a:r>
              <a:rPr lang="nl-BE" sz="1800" dirty="0" err="1"/>
              <a:t>extensions</a:t>
            </a:r>
            <a:r>
              <a:rPr lang="nl-BE" sz="1800" dirty="0"/>
              <a:t> </a:t>
            </a:r>
            <a:r>
              <a:rPr lang="nl-BE" sz="1800" dirty="0" err="1"/>
              <a:t>for</a:t>
            </a:r>
            <a:r>
              <a:rPr lang="nl-BE" sz="1800" dirty="0"/>
              <a:t> SAP S/4HANA</a:t>
            </a:r>
          </a:p>
        </p:txBody>
      </p:sp>
      <p:sp>
        <p:nvSpPr>
          <p:cNvPr id="9" name="Rectangle 8">
            <a:extLst>
              <a:ext uri="{FF2B5EF4-FFF2-40B4-BE49-F238E27FC236}">
                <a16:creationId xmlns:a16="http://schemas.microsoft.com/office/drawing/2014/main" id="{1FE1251D-FE24-44A5-A77A-0E1359DC3142}"/>
              </a:ext>
            </a:extLst>
          </p:cNvPr>
          <p:cNvSpPr/>
          <p:nvPr/>
        </p:nvSpPr>
        <p:spPr>
          <a:xfrm>
            <a:off x="3737196" y="3093101"/>
            <a:ext cx="1589300" cy="13948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a:t>High </a:t>
            </a:r>
            <a:r>
              <a:rPr lang="nl-BE" sz="1800" dirty="0" err="1"/>
              <a:t>throughput</a:t>
            </a:r>
            <a:r>
              <a:rPr lang="nl-BE" sz="1800" dirty="0"/>
              <a:t> of </a:t>
            </a:r>
            <a:r>
              <a:rPr lang="nl-BE" sz="1800" dirty="0" err="1"/>
              <a:t>messages</a:t>
            </a:r>
            <a:r>
              <a:rPr lang="nl-BE" sz="1800" dirty="0"/>
              <a:t> low </a:t>
            </a:r>
            <a:r>
              <a:rPr lang="nl-BE" sz="1800" dirty="0" err="1"/>
              <a:t>latency</a:t>
            </a:r>
            <a:endParaRPr lang="nl-BE" sz="1800" dirty="0"/>
          </a:p>
        </p:txBody>
      </p:sp>
      <p:sp>
        <p:nvSpPr>
          <p:cNvPr id="10" name="Rectangle 9">
            <a:extLst>
              <a:ext uri="{FF2B5EF4-FFF2-40B4-BE49-F238E27FC236}">
                <a16:creationId xmlns:a16="http://schemas.microsoft.com/office/drawing/2014/main" id="{15CCAB9A-B8C3-4B92-BD0B-BC591085870C}"/>
              </a:ext>
            </a:extLst>
          </p:cNvPr>
          <p:cNvSpPr/>
          <p:nvPr/>
        </p:nvSpPr>
        <p:spPr>
          <a:xfrm>
            <a:off x="3737196" y="1268021"/>
            <a:ext cx="1589300" cy="139488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BE" sz="1800" dirty="0" err="1"/>
              <a:t>Communicate</a:t>
            </a:r>
            <a:r>
              <a:rPr lang="nl-BE" sz="1800" dirty="0"/>
              <a:t> </a:t>
            </a:r>
            <a:r>
              <a:rPr lang="nl-BE" sz="1800" dirty="0" err="1"/>
              <a:t>reliably</a:t>
            </a:r>
            <a:r>
              <a:rPr lang="nl-BE" sz="1800" dirty="0"/>
              <a:t> at </a:t>
            </a:r>
            <a:r>
              <a:rPr lang="nl-BE" sz="1800" dirty="0" err="1"/>
              <a:t>scale</a:t>
            </a:r>
            <a:endParaRPr lang="nl-BE" sz="1800" dirty="0"/>
          </a:p>
        </p:txBody>
      </p:sp>
    </p:spTree>
    <p:extLst>
      <p:ext uri="{BB962C8B-B14F-4D97-AF65-F5344CB8AC3E}">
        <p14:creationId xmlns:p14="http://schemas.microsoft.com/office/powerpoint/2010/main" val="8136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FBBCE2B-991D-4FFB-BD83-FD79E5EB4F4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05" r="2205"/>
          <a:stretch>
            <a:fillRect/>
          </a:stretch>
        </p:blipFill>
        <p:spPr/>
      </p:pic>
      <p:sp>
        <p:nvSpPr>
          <p:cNvPr id="3" name="Title 2">
            <a:extLst>
              <a:ext uri="{FF2B5EF4-FFF2-40B4-BE49-F238E27FC236}">
                <a16:creationId xmlns:a16="http://schemas.microsoft.com/office/drawing/2014/main" id="{1DCF7FCC-D32F-43C4-BD39-20F05C2A50F6}"/>
              </a:ext>
            </a:extLst>
          </p:cNvPr>
          <p:cNvSpPr>
            <a:spLocks noGrp="1"/>
          </p:cNvSpPr>
          <p:nvPr>
            <p:ph type="ctrTitle"/>
          </p:nvPr>
        </p:nvSpPr>
        <p:spPr/>
        <p:txBody>
          <a:bodyPr/>
          <a:lstStyle/>
          <a:p>
            <a:r>
              <a:rPr lang="nl-BE" dirty="0"/>
              <a:t>DEMO</a:t>
            </a:r>
          </a:p>
        </p:txBody>
      </p:sp>
    </p:spTree>
    <p:extLst>
      <p:ext uri="{BB962C8B-B14F-4D97-AF65-F5344CB8AC3E}">
        <p14:creationId xmlns:p14="http://schemas.microsoft.com/office/powerpoint/2010/main" val="205354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nl-BE" sz="2518" dirty="0"/>
              <a:t>AGENDA SLIDE</a:t>
            </a:r>
          </a:p>
        </p:txBody>
      </p:sp>
      <p:grpSp>
        <p:nvGrpSpPr>
          <p:cNvPr id="44" name="Group 43"/>
          <p:cNvGrpSpPr/>
          <p:nvPr/>
        </p:nvGrpSpPr>
        <p:grpSpPr>
          <a:xfrm>
            <a:off x="697786" y="1382872"/>
            <a:ext cx="7748431" cy="556053"/>
            <a:chOff x="828673" y="1812617"/>
            <a:chExt cx="10534654" cy="756000"/>
          </a:xfrm>
        </p:grpSpPr>
        <p:grpSp>
          <p:nvGrpSpPr>
            <p:cNvPr id="40" name="Group 39"/>
            <p:cNvGrpSpPr/>
            <p:nvPr/>
          </p:nvGrpSpPr>
          <p:grpSpPr>
            <a:xfrm>
              <a:off x="838200" y="1812617"/>
              <a:ext cx="10525127" cy="756000"/>
              <a:chOff x="838200" y="1812617"/>
              <a:chExt cx="10525127" cy="756000"/>
            </a:xfrm>
          </p:grpSpPr>
          <p:sp>
            <p:nvSpPr>
              <p:cNvPr id="14" name="Rectangle 13"/>
              <p:cNvSpPr/>
              <p:nvPr/>
            </p:nvSpPr>
            <p:spPr>
              <a:xfrm>
                <a:off x="838200" y="1812617"/>
                <a:ext cx="1076325"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dirty="0"/>
              </a:p>
            </p:txBody>
          </p:sp>
          <p:cxnSp>
            <p:nvCxnSpPr>
              <p:cNvPr id="15" name="Straight Connector 14"/>
              <p:cNvCxnSpPr/>
              <p:nvPr/>
            </p:nvCxnSpPr>
            <p:spPr>
              <a:xfrm flipH="1">
                <a:off x="2168980" y="18126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212525" y="18126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grpSp>
        <p:sp>
          <p:nvSpPr>
            <p:cNvPr id="34" name="Text Placeholder 25"/>
            <p:cNvSpPr txBox="1">
              <a:spLocks/>
            </p:cNvSpPr>
            <p:nvPr/>
          </p:nvSpPr>
          <p:spPr>
            <a:xfrm>
              <a:off x="2286001" y="1857374"/>
              <a:ext cx="8972550" cy="646668"/>
            </a:xfrm>
            <a:prstGeom prst="rect">
              <a:avLst/>
            </a:prstGeom>
            <a:solidFill>
              <a:schemeClr val="bg1"/>
            </a:solidFill>
            <a:ln>
              <a:solidFill>
                <a:schemeClr val="bg1"/>
              </a:solidFill>
            </a:ln>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INTRODUCTION</a:t>
              </a:r>
            </a:p>
          </p:txBody>
        </p:sp>
        <p:sp>
          <p:nvSpPr>
            <p:cNvPr id="17" name="Text Placeholder 7"/>
            <p:cNvSpPr txBox="1">
              <a:spLocks/>
            </p:cNvSpPr>
            <p:nvPr/>
          </p:nvSpPr>
          <p:spPr>
            <a:xfrm>
              <a:off x="828673" y="19630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grpSp>
      <p:grpSp>
        <p:nvGrpSpPr>
          <p:cNvPr id="43" name="Group 42"/>
          <p:cNvGrpSpPr/>
          <p:nvPr/>
        </p:nvGrpSpPr>
        <p:grpSpPr>
          <a:xfrm>
            <a:off x="697786" y="2107578"/>
            <a:ext cx="7748431" cy="556053"/>
            <a:chOff x="828673" y="2797917"/>
            <a:chExt cx="10534654" cy="756000"/>
          </a:xfrm>
        </p:grpSpPr>
        <p:grpSp>
          <p:nvGrpSpPr>
            <p:cNvPr id="41" name="Group 40"/>
            <p:cNvGrpSpPr/>
            <p:nvPr/>
          </p:nvGrpSpPr>
          <p:grpSpPr>
            <a:xfrm>
              <a:off x="838200" y="2797917"/>
              <a:ext cx="10525127" cy="756000"/>
              <a:chOff x="838200" y="2797917"/>
              <a:chExt cx="10525127" cy="756000"/>
            </a:xfrm>
          </p:grpSpPr>
          <p:sp>
            <p:nvSpPr>
              <p:cNvPr id="18" name="Rectangle 17"/>
              <p:cNvSpPr/>
              <p:nvPr/>
            </p:nvSpPr>
            <p:spPr>
              <a:xfrm>
                <a:off x="838200" y="2797917"/>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dirty="0"/>
              </a:p>
            </p:txBody>
          </p:sp>
          <p:cxnSp>
            <p:nvCxnSpPr>
              <p:cNvPr id="19" name="Straight Connector 18"/>
              <p:cNvCxnSpPr/>
              <p:nvPr/>
            </p:nvCxnSpPr>
            <p:spPr>
              <a:xfrm flipH="1">
                <a:off x="2168980" y="27979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212525" y="27979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sp>
            <p:nvSpPr>
              <p:cNvPr id="35" name="Text Placeholder 25"/>
              <p:cNvSpPr txBox="1">
                <a:spLocks/>
              </p:cNvSpPr>
              <p:nvPr/>
            </p:nvSpPr>
            <p:spPr>
              <a:xfrm>
                <a:off x="2286001" y="2864294"/>
                <a:ext cx="8972550" cy="646668"/>
              </a:xfrm>
              <a:prstGeom prst="rect">
                <a:avLst/>
              </a:prstGeom>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TIMELINE</a:t>
                </a:r>
              </a:p>
            </p:txBody>
          </p:sp>
        </p:grpSp>
        <p:sp>
          <p:nvSpPr>
            <p:cNvPr id="21" name="Text Placeholder 7"/>
            <p:cNvSpPr txBox="1">
              <a:spLocks/>
            </p:cNvSpPr>
            <p:nvPr/>
          </p:nvSpPr>
          <p:spPr>
            <a:xfrm>
              <a:off x="828673" y="29483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grpSp>
      <p:grpSp>
        <p:nvGrpSpPr>
          <p:cNvPr id="45" name="Group 44"/>
          <p:cNvGrpSpPr/>
          <p:nvPr/>
        </p:nvGrpSpPr>
        <p:grpSpPr>
          <a:xfrm>
            <a:off x="697786" y="2805807"/>
            <a:ext cx="7748431" cy="556053"/>
            <a:chOff x="828673" y="3747217"/>
            <a:chExt cx="10534654" cy="756000"/>
          </a:xfrm>
        </p:grpSpPr>
        <p:sp>
          <p:nvSpPr>
            <p:cNvPr id="22" name="Rectangle 21"/>
            <p:cNvSpPr/>
            <p:nvPr/>
          </p:nvSpPr>
          <p:spPr>
            <a:xfrm>
              <a:off x="838200" y="3747217"/>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23" name="Straight Connector 22"/>
            <p:cNvCxnSpPr/>
            <p:nvPr/>
          </p:nvCxnSpPr>
          <p:spPr>
            <a:xfrm flipH="1">
              <a:off x="2168980" y="3747217"/>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212525" y="3747217"/>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59"/>
            </a:p>
          </p:txBody>
        </p:sp>
        <p:sp>
          <p:nvSpPr>
            <p:cNvPr id="25" name="Text Placeholder 7"/>
            <p:cNvSpPr txBox="1">
              <a:spLocks/>
            </p:cNvSpPr>
            <p:nvPr/>
          </p:nvSpPr>
          <p:spPr>
            <a:xfrm>
              <a:off x="828673" y="3897666"/>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6" name="Text Placeholder 25"/>
            <p:cNvSpPr txBox="1">
              <a:spLocks/>
            </p:cNvSpPr>
            <p:nvPr/>
          </p:nvSpPr>
          <p:spPr>
            <a:xfrm>
              <a:off x="2286001" y="3806639"/>
              <a:ext cx="8972550" cy="646668"/>
            </a:xfrm>
            <a:prstGeom prst="rect">
              <a:avLst/>
            </a:prstGeom>
          </p:spPr>
          <p:txBody>
            <a:bodyPr>
              <a:noAutofit/>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119" b="1" dirty="0"/>
                <a:t>THE IDEA</a:t>
              </a:r>
            </a:p>
          </p:txBody>
        </p:sp>
      </p:grpSp>
      <p:grpSp>
        <p:nvGrpSpPr>
          <p:cNvPr id="46" name="Group 45"/>
          <p:cNvGrpSpPr/>
          <p:nvPr/>
        </p:nvGrpSpPr>
        <p:grpSpPr>
          <a:xfrm>
            <a:off x="697786" y="3517204"/>
            <a:ext cx="7748431" cy="556053"/>
            <a:chOff x="828673" y="4714421"/>
            <a:chExt cx="10534654" cy="756000"/>
          </a:xfrm>
        </p:grpSpPr>
        <p:sp>
          <p:nvSpPr>
            <p:cNvPr id="26" name="Rectangle 25"/>
            <p:cNvSpPr/>
            <p:nvPr/>
          </p:nvSpPr>
          <p:spPr>
            <a:xfrm>
              <a:off x="838200" y="4714421"/>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27" name="Straight Connector 26"/>
            <p:cNvCxnSpPr/>
            <p:nvPr/>
          </p:nvCxnSpPr>
          <p:spPr>
            <a:xfrm flipH="1">
              <a:off x="2168980" y="4714421"/>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12525" y="4714421"/>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sp>
          <p:nvSpPr>
            <p:cNvPr id="29" name="Text Placeholder 7"/>
            <p:cNvSpPr txBox="1">
              <a:spLocks/>
            </p:cNvSpPr>
            <p:nvPr/>
          </p:nvSpPr>
          <p:spPr>
            <a:xfrm>
              <a:off x="828673" y="4864870"/>
              <a:ext cx="990603"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7" name="Text Placeholder 25"/>
            <p:cNvSpPr txBox="1">
              <a:spLocks/>
            </p:cNvSpPr>
            <p:nvPr/>
          </p:nvSpPr>
          <p:spPr>
            <a:xfrm>
              <a:off x="2286001" y="4774227"/>
              <a:ext cx="8972550" cy="646668"/>
            </a:xfrm>
            <a:prstGeom prst="rect">
              <a:avLst/>
            </a:prstGeom>
          </p:spPr>
          <p:txBody>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259" b="1" dirty="0"/>
                <a:t>DEMO</a:t>
              </a:r>
            </a:p>
          </p:txBody>
        </p:sp>
      </p:grpSp>
      <p:grpSp>
        <p:nvGrpSpPr>
          <p:cNvPr id="47" name="Group 46"/>
          <p:cNvGrpSpPr/>
          <p:nvPr/>
        </p:nvGrpSpPr>
        <p:grpSpPr>
          <a:xfrm>
            <a:off x="697786" y="4228600"/>
            <a:ext cx="7741424" cy="556053"/>
            <a:chOff x="828674" y="5681625"/>
            <a:chExt cx="10525127" cy="756000"/>
          </a:xfrm>
        </p:grpSpPr>
        <p:sp>
          <p:nvSpPr>
            <p:cNvPr id="30" name="Rectangle 29"/>
            <p:cNvSpPr/>
            <p:nvPr/>
          </p:nvSpPr>
          <p:spPr>
            <a:xfrm>
              <a:off x="828674" y="5681625"/>
              <a:ext cx="1076326" cy="720000"/>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559"/>
            </a:p>
          </p:txBody>
        </p:sp>
        <p:cxnSp>
          <p:nvCxnSpPr>
            <p:cNvPr id="31" name="Straight Connector 30"/>
            <p:cNvCxnSpPr/>
            <p:nvPr/>
          </p:nvCxnSpPr>
          <p:spPr>
            <a:xfrm flipH="1">
              <a:off x="2159454" y="5681625"/>
              <a:ext cx="2721" cy="756000"/>
            </a:xfrm>
            <a:prstGeom prst="line">
              <a:avLst/>
            </a:prstGeom>
            <a:ln w="762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202999" y="5681625"/>
              <a:ext cx="9150802" cy="75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59"/>
            </a:p>
          </p:txBody>
        </p:sp>
        <p:sp>
          <p:nvSpPr>
            <p:cNvPr id="33" name="Text Placeholder 7"/>
            <p:cNvSpPr txBox="1">
              <a:spLocks/>
            </p:cNvSpPr>
            <p:nvPr/>
          </p:nvSpPr>
          <p:spPr>
            <a:xfrm>
              <a:off x="828674" y="5832074"/>
              <a:ext cx="981076" cy="419099"/>
            </a:xfrm>
            <a:prstGeom prst="rect">
              <a:avLst/>
            </a:prstGeom>
          </p:spPr>
          <p:txBody>
            <a:bodyPr>
              <a:noAutofit/>
            </a:bodyPr>
            <a:lstStyle>
              <a:lvl1pPr marL="0" indent="0" algn="ctr" defTabSz="914400" rtl="0" eaLnBrk="1" latinLnBrk="0" hangingPunct="1">
                <a:lnSpc>
                  <a:spcPct val="110000"/>
                </a:lnSpc>
                <a:spcBef>
                  <a:spcPts val="1000"/>
                </a:spcBef>
                <a:buClr>
                  <a:srgbClr val="EF463C"/>
                </a:buClr>
                <a:buSzPct val="165000"/>
                <a:buFont typeface="Lucida Sans" panose="020B0602030504020204" pitchFamily="34" charset="0"/>
                <a:buNone/>
                <a:defRPr sz="14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1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259" b="1" dirty="0"/>
            </a:p>
          </p:txBody>
        </p:sp>
        <p:sp>
          <p:nvSpPr>
            <p:cNvPr id="38" name="Text Placeholder 25"/>
            <p:cNvSpPr txBox="1">
              <a:spLocks/>
            </p:cNvSpPr>
            <p:nvPr/>
          </p:nvSpPr>
          <p:spPr>
            <a:xfrm>
              <a:off x="2286001" y="5736291"/>
              <a:ext cx="8972550" cy="646668"/>
            </a:xfrm>
            <a:prstGeom prst="rect">
              <a:avLst/>
            </a:prstGeom>
          </p:spPr>
          <p:txBody>
            <a:bodyPr>
              <a:noAutofit/>
            </a:bodyPr>
            <a:lstStyle>
              <a:lvl1pPr marL="0" indent="0" algn="l" defTabSz="914400" rtl="0" eaLnBrk="1" latinLnBrk="0" hangingPunct="1">
                <a:lnSpc>
                  <a:spcPct val="110000"/>
                </a:lnSpc>
                <a:spcBef>
                  <a:spcPts val="1000"/>
                </a:spcBef>
                <a:spcAft>
                  <a:spcPts val="600"/>
                </a:spcAft>
                <a:buClr>
                  <a:srgbClr val="EF463C"/>
                </a:buClr>
                <a:buSzPct val="165000"/>
                <a:buFont typeface="Lucida Sans" panose="020B0602030504020204" pitchFamily="34" charset="0"/>
                <a:buNone/>
                <a:defRPr sz="1800" b="0" u="none" kern="1200" baseline="0">
                  <a:solidFill>
                    <a:srgbClr val="3C3C3C"/>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nl-BE" sz="1119" b="1" dirty="0"/>
                <a:t>REFLECTION</a:t>
              </a:r>
            </a:p>
          </p:txBody>
        </p:sp>
      </p:grpSp>
      <p:sp>
        <p:nvSpPr>
          <p:cNvPr id="8" name="Slide Number Placeholder 7"/>
          <p:cNvSpPr>
            <a:spLocks noGrp="1"/>
          </p:cNvSpPr>
          <p:nvPr>
            <p:ph type="sldNum" sz="quarter" idx="4"/>
          </p:nvPr>
        </p:nvSpPr>
        <p:spPr/>
        <p:txBody>
          <a:bodyPr/>
          <a:lstStyle/>
          <a:p>
            <a:fld id="{1C96AA6D-8347-412D-BE88-10FF9D73003A}" type="slidenum">
              <a:rPr lang="nl-BE" smtClean="0"/>
              <a:pPr/>
              <a:t>2</a:t>
            </a:fld>
            <a:endParaRPr lang="nl-BE" dirty="0"/>
          </a:p>
        </p:txBody>
      </p:sp>
      <p:sp>
        <p:nvSpPr>
          <p:cNvPr id="2" name="TextBox 1">
            <a:extLst>
              <a:ext uri="{FF2B5EF4-FFF2-40B4-BE49-F238E27FC236}">
                <a16:creationId xmlns:a16="http://schemas.microsoft.com/office/drawing/2014/main" id="{9E7788B5-5DA1-4FB3-8CE4-30496671510F}"/>
              </a:ext>
            </a:extLst>
          </p:cNvPr>
          <p:cNvSpPr txBox="1"/>
          <p:nvPr/>
        </p:nvSpPr>
        <p:spPr>
          <a:xfrm>
            <a:off x="774848" y="1493530"/>
            <a:ext cx="636533" cy="297646"/>
          </a:xfrm>
          <a:prstGeom prst="rect">
            <a:avLst/>
          </a:prstGeom>
          <a:noFill/>
        </p:spPr>
        <p:txBody>
          <a:bodyPr wrap="square" rtlCol="0">
            <a:spAutoFit/>
          </a:bodyPr>
          <a:lstStyle/>
          <a:p>
            <a:pPr algn="ctr"/>
            <a:r>
              <a:rPr lang="nl-BE" b="1" dirty="0">
                <a:solidFill>
                  <a:schemeClr val="bg1"/>
                </a:solidFill>
              </a:rPr>
              <a:t>I</a:t>
            </a:r>
          </a:p>
        </p:txBody>
      </p:sp>
      <p:sp>
        <p:nvSpPr>
          <p:cNvPr id="39" name="TextBox 38">
            <a:extLst>
              <a:ext uri="{FF2B5EF4-FFF2-40B4-BE49-F238E27FC236}">
                <a16:creationId xmlns:a16="http://schemas.microsoft.com/office/drawing/2014/main" id="{243D630D-B56D-471E-BC96-16C82218F3F3}"/>
              </a:ext>
            </a:extLst>
          </p:cNvPr>
          <p:cNvSpPr txBox="1"/>
          <p:nvPr/>
        </p:nvSpPr>
        <p:spPr>
          <a:xfrm>
            <a:off x="761380" y="2244181"/>
            <a:ext cx="636533" cy="297646"/>
          </a:xfrm>
          <a:prstGeom prst="rect">
            <a:avLst/>
          </a:prstGeom>
          <a:noFill/>
        </p:spPr>
        <p:txBody>
          <a:bodyPr wrap="square" rtlCol="0">
            <a:spAutoFit/>
          </a:bodyPr>
          <a:lstStyle/>
          <a:p>
            <a:pPr algn="ctr"/>
            <a:r>
              <a:rPr lang="nl-BE" b="1" dirty="0">
                <a:solidFill>
                  <a:schemeClr val="bg1"/>
                </a:solidFill>
              </a:rPr>
              <a:t>II</a:t>
            </a:r>
          </a:p>
        </p:txBody>
      </p:sp>
      <p:sp>
        <p:nvSpPr>
          <p:cNvPr id="42" name="TextBox 41">
            <a:extLst>
              <a:ext uri="{FF2B5EF4-FFF2-40B4-BE49-F238E27FC236}">
                <a16:creationId xmlns:a16="http://schemas.microsoft.com/office/drawing/2014/main" id="{28EBA6EB-67C5-45B1-893E-A9E6B9ECFCF1}"/>
              </a:ext>
            </a:extLst>
          </p:cNvPr>
          <p:cNvSpPr txBox="1"/>
          <p:nvPr/>
        </p:nvSpPr>
        <p:spPr>
          <a:xfrm>
            <a:off x="761713" y="2942268"/>
            <a:ext cx="636533" cy="297646"/>
          </a:xfrm>
          <a:prstGeom prst="rect">
            <a:avLst/>
          </a:prstGeom>
          <a:noFill/>
        </p:spPr>
        <p:txBody>
          <a:bodyPr wrap="square" rtlCol="0">
            <a:spAutoFit/>
          </a:bodyPr>
          <a:lstStyle/>
          <a:p>
            <a:pPr algn="ctr"/>
            <a:r>
              <a:rPr lang="nl-BE" b="1" dirty="0">
                <a:solidFill>
                  <a:schemeClr val="bg1"/>
                </a:solidFill>
              </a:rPr>
              <a:t>III</a:t>
            </a:r>
          </a:p>
        </p:txBody>
      </p:sp>
      <p:sp>
        <p:nvSpPr>
          <p:cNvPr id="48" name="TextBox 47">
            <a:extLst>
              <a:ext uri="{FF2B5EF4-FFF2-40B4-BE49-F238E27FC236}">
                <a16:creationId xmlns:a16="http://schemas.microsoft.com/office/drawing/2014/main" id="{18BAA66E-C8D9-4E7C-B245-CF6F3913563B}"/>
              </a:ext>
            </a:extLst>
          </p:cNvPr>
          <p:cNvSpPr txBox="1"/>
          <p:nvPr/>
        </p:nvSpPr>
        <p:spPr>
          <a:xfrm>
            <a:off x="761381" y="3638472"/>
            <a:ext cx="636533" cy="297646"/>
          </a:xfrm>
          <a:prstGeom prst="rect">
            <a:avLst/>
          </a:prstGeom>
          <a:noFill/>
        </p:spPr>
        <p:txBody>
          <a:bodyPr wrap="square" rtlCol="0">
            <a:spAutoFit/>
          </a:bodyPr>
          <a:lstStyle/>
          <a:p>
            <a:pPr algn="ctr"/>
            <a:r>
              <a:rPr lang="nl-BE" b="1" dirty="0">
                <a:solidFill>
                  <a:schemeClr val="bg1"/>
                </a:solidFill>
              </a:rPr>
              <a:t>IV</a:t>
            </a:r>
          </a:p>
        </p:txBody>
      </p:sp>
      <p:sp>
        <p:nvSpPr>
          <p:cNvPr id="49" name="TextBox 48">
            <a:extLst>
              <a:ext uri="{FF2B5EF4-FFF2-40B4-BE49-F238E27FC236}">
                <a16:creationId xmlns:a16="http://schemas.microsoft.com/office/drawing/2014/main" id="{95386783-17EF-4E0B-9760-1607BAF42C75}"/>
              </a:ext>
            </a:extLst>
          </p:cNvPr>
          <p:cNvSpPr txBox="1"/>
          <p:nvPr/>
        </p:nvSpPr>
        <p:spPr>
          <a:xfrm>
            <a:off x="743822" y="4370775"/>
            <a:ext cx="636533" cy="297646"/>
          </a:xfrm>
          <a:prstGeom prst="rect">
            <a:avLst/>
          </a:prstGeom>
          <a:noFill/>
        </p:spPr>
        <p:txBody>
          <a:bodyPr wrap="square" rtlCol="0">
            <a:spAutoFit/>
          </a:bodyPr>
          <a:lstStyle/>
          <a:p>
            <a:pPr algn="ctr"/>
            <a:r>
              <a:rPr lang="nl-BE" b="1" dirty="0">
                <a:solidFill>
                  <a:schemeClr val="bg1"/>
                </a:solidFill>
              </a:rPr>
              <a:t>V</a:t>
            </a:r>
          </a:p>
        </p:txBody>
      </p:sp>
    </p:spTree>
    <p:extLst>
      <p:ext uri="{BB962C8B-B14F-4D97-AF65-F5344CB8AC3E}">
        <p14:creationId xmlns:p14="http://schemas.microsoft.com/office/powerpoint/2010/main" val="55596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6D136-C8D9-4F46-93DF-60D7C7D9F410}"/>
              </a:ext>
            </a:extLst>
          </p:cNvPr>
          <p:cNvSpPr>
            <a:spLocks noGrp="1"/>
          </p:cNvSpPr>
          <p:nvPr>
            <p:ph type="sldNum" sz="quarter" idx="4"/>
          </p:nvPr>
        </p:nvSpPr>
        <p:spPr/>
        <p:txBody>
          <a:bodyPr/>
          <a:lstStyle/>
          <a:p>
            <a:fld id="{1C96AA6D-8347-412D-BE88-10FF9D73003A}" type="slidenum">
              <a:rPr lang="nl-BE" smtClean="0"/>
              <a:pPr/>
              <a:t>20</a:t>
            </a:fld>
            <a:endParaRPr lang="nl-BE" dirty="0"/>
          </a:p>
        </p:txBody>
      </p:sp>
      <p:pic>
        <p:nvPicPr>
          <p:cNvPr id="7" name="demo">
            <a:hlinkClick r:id="" action="ppaction://media"/>
            <a:extLst>
              <a:ext uri="{FF2B5EF4-FFF2-40B4-BE49-F238E27FC236}">
                <a16:creationId xmlns:a16="http://schemas.microsoft.com/office/drawing/2014/main" id="{0D49E9DA-3326-4F20-B318-331BA11ED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78" y="0"/>
            <a:ext cx="9117221" cy="5143499"/>
          </a:xfrm>
          <a:prstGeom prst="rect">
            <a:avLst/>
          </a:prstGeom>
        </p:spPr>
      </p:pic>
    </p:spTree>
    <p:extLst>
      <p:ext uri="{BB962C8B-B14F-4D97-AF65-F5344CB8AC3E}">
        <p14:creationId xmlns:p14="http://schemas.microsoft.com/office/powerpoint/2010/main" val="92135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3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AAF85E9-9FCB-4160-B1DD-0EFF81E2110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515" r="7515"/>
          <a:stretch>
            <a:fillRect/>
          </a:stretch>
        </p:blipFill>
        <p:spPr/>
      </p:pic>
      <p:sp>
        <p:nvSpPr>
          <p:cNvPr id="3" name="Title 2">
            <a:extLst>
              <a:ext uri="{FF2B5EF4-FFF2-40B4-BE49-F238E27FC236}">
                <a16:creationId xmlns:a16="http://schemas.microsoft.com/office/drawing/2014/main" id="{6693E287-876D-48F2-8D9D-C7DD2D8F2614}"/>
              </a:ext>
            </a:extLst>
          </p:cNvPr>
          <p:cNvSpPr>
            <a:spLocks noGrp="1"/>
          </p:cNvSpPr>
          <p:nvPr>
            <p:ph type="ctrTitle"/>
          </p:nvPr>
        </p:nvSpPr>
        <p:spPr/>
        <p:txBody>
          <a:bodyPr/>
          <a:lstStyle/>
          <a:p>
            <a:r>
              <a:rPr lang="nl-BE" dirty="0"/>
              <a:t>REFLECTION</a:t>
            </a:r>
          </a:p>
        </p:txBody>
      </p:sp>
    </p:spTree>
    <p:extLst>
      <p:ext uri="{BB962C8B-B14F-4D97-AF65-F5344CB8AC3E}">
        <p14:creationId xmlns:p14="http://schemas.microsoft.com/office/powerpoint/2010/main" val="155145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sz="1119" dirty="0">
                <a:solidFill>
                  <a:srgbClr val="EF463C"/>
                </a:solidFill>
              </a:rPr>
              <a:t>FINAL THOUGHTS</a:t>
            </a:r>
            <a:br>
              <a:rPr lang="nl-BE" dirty="0"/>
            </a:br>
            <a:r>
              <a:rPr lang="nl-BE" sz="2518" dirty="0"/>
              <a:t>MY INTERNSHIP</a:t>
            </a:r>
          </a:p>
        </p:txBody>
      </p:sp>
      <p:sp>
        <p:nvSpPr>
          <p:cNvPr id="16" name="Content Placeholder 15"/>
          <p:cNvSpPr>
            <a:spLocks noGrp="1"/>
          </p:cNvSpPr>
          <p:nvPr>
            <p:ph idx="1"/>
          </p:nvPr>
        </p:nvSpPr>
        <p:spPr/>
        <p:txBody>
          <a:bodyPr/>
          <a:lstStyle/>
          <a:p>
            <a:endParaRPr lang="nl-BE"/>
          </a:p>
        </p:txBody>
      </p:sp>
      <p:sp>
        <p:nvSpPr>
          <p:cNvPr id="7" name="Rectangle 6"/>
          <p:cNvSpPr/>
          <p:nvPr/>
        </p:nvSpPr>
        <p:spPr>
          <a:xfrm>
            <a:off x="704793" y="1576926"/>
            <a:ext cx="2431018"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p>
        </p:txBody>
      </p:sp>
      <p:sp>
        <p:nvSpPr>
          <p:cNvPr id="8" name="Rectangle 7"/>
          <p:cNvSpPr/>
          <p:nvPr/>
        </p:nvSpPr>
        <p:spPr>
          <a:xfrm>
            <a:off x="3268920" y="1576926"/>
            <a:ext cx="2406861"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p>
        </p:txBody>
      </p:sp>
      <p:sp>
        <p:nvSpPr>
          <p:cNvPr id="9" name="Rectangle 8"/>
          <p:cNvSpPr/>
          <p:nvPr/>
        </p:nvSpPr>
        <p:spPr>
          <a:xfrm>
            <a:off x="5833049" y="1576926"/>
            <a:ext cx="2381976" cy="2998487"/>
          </a:xfrm>
          <a:prstGeom prst="rect">
            <a:avLst/>
          </a:pr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p>
        </p:txBody>
      </p:sp>
      <p:sp>
        <p:nvSpPr>
          <p:cNvPr id="10" name="Text Placeholder 15"/>
          <p:cNvSpPr txBox="1">
            <a:spLocks/>
          </p:cNvSpPr>
          <p:nvPr/>
        </p:nvSpPr>
        <p:spPr>
          <a:xfrm>
            <a:off x="830899" y="1703030"/>
            <a:ext cx="2147645"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THE INTERNSHIP TASK</a:t>
            </a:r>
          </a:p>
          <a:p>
            <a:r>
              <a:rPr lang="nl-BE" sz="1472" dirty="0" err="1"/>
              <a:t>Challeging</a:t>
            </a:r>
            <a:endParaRPr lang="nl-BE" sz="1472" dirty="0"/>
          </a:p>
          <a:p>
            <a:r>
              <a:rPr lang="nl-BE" sz="1472" dirty="0" err="1"/>
              <a:t>Varying</a:t>
            </a:r>
            <a:endParaRPr lang="nl-BE" sz="1472" dirty="0"/>
          </a:p>
          <a:p>
            <a:pPr marL="0" indent="0">
              <a:buNone/>
            </a:pPr>
            <a:r>
              <a:rPr lang="nl-BE" sz="1472" dirty="0"/>
              <a:t> </a:t>
            </a:r>
          </a:p>
          <a:p>
            <a:pPr marL="0" indent="0">
              <a:buNone/>
            </a:pPr>
            <a:endParaRPr lang="nl-BE" sz="1472" b="1" dirty="0"/>
          </a:p>
          <a:p>
            <a:pPr marL="0" indent="0">
              <a:buNone/>
            </a:pPr>
            <a:endParaRPr lang="nl-BE" sz="1472" b="1" dirty="0"/>
          </a:p>
        </p:txBody>
      </p:sp>
      <p:sp>
        <p:nvSpPr>
          <p:cNvPr id="11" name="Text Placeholder 15"/>
          <p:cNvSpPr txBox="1">
            <a:spLocks/>
          </p:cNvSpPr>
          <p:nvPr/>
        </p:nvSpPr>
        <p:spPr>
          <a:xfrm>
            <a:off x="3402031" y="1710035"/>
            <a:ext cx="2126307"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WHAT I LEARNED</a:t>
            </a:r>
          </a:p>
          <a:p>
            <a:r>
              <a:rPr lang="nl-BE" sz="1472" dirty="0"/>
              <a:t>Be open</a:t>
            </a:r>
          </a:p>
          <a:p>
            <a:r>
              <a:rPr lang="nl-BE" sz="1472" dirty="0" err="1"/>
              <a:t>Ask</a:t>
            </a:r>
            <a:r>
              <a:rPr lang="nl-BE" sz="1472" dirty="0"/>
              <a:t> </a:t>
            </a:r>
            <a:r>
              <a:rPr lang="nl-BE" sz="1472" dirty="0" err="1"/>
              <a:t>questions</a:t>
            </a:r>
            <a:endParaRPr lang="nl-BE" sz="1472" dirty="0"/>
          </a:p>
          <a:p>
            <a:r>
              <a:rPr lang="nl-BE" sz="1472" dirty="0"/>
              <a:t>Do research</a:t>
            </a:r>
          </a:p>
        </p:txBody>
      </p:sp>
      <p:sp>
        <p:nvSpPr>
          <p:cNvPr id="12" name="Text Placeholder 15"/>
          <p:cNvSpPr txBox="1">
            <a:spLocks/>
          </p:cNvSpPr>
          <p:nvPr/>
        </p:nvSpPr>
        <p:spPr>
          <a:xfrm>
            <a:off x="5977834" y="1710035"/>
            <a:ext cx="2115757" cy="2732268"/>
          </a:xfrm>
          <a:prstGeom prst="rect">
            <a:avLst/>
          </a:prstGeom>
        </p:spPr>
        <p:txBody>
          <a:bodyPr/>
          <a:lstStyle>
            <a:lvl1pPr marL="266700" indent="-266700" algn="l" defTabSz="914400" rtl="0" eaLnBrk="1" latinLnBrk="0" hangingPunct="1">
              <a:lnSpc>
                <a:spcPct val="110000"/>
              </a:lnSpc>
              <a:spcBef>
                <a:spcPts val="1000"/>
              </a:spcBef>
              <a:buClr>
                <a:schemeClr val="bg1"/>
              </a:buClr>
              <a:buSzPct val="165000"/>
              <a:buFont typeface="Lucida Sans" panose="020B0602030504020204" pitchFamily="34" charset="0"/>
              <a:buChar char="›"/>
              <a:defRPr sz="2000" b="0" u="none" kern="120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bg1"/>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bg1"/>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bg1"/>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bg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472" b="1" dirty="0"/>
              <a:t>MY WORK POINTS</a:t>
            </a:r>
          </a:p>
          <a:p>
            <a:r>
              <a:rPr lang="nl-BE" sz="1472" dirty="0"/>
              <a:t>Be independent</a:t>
            </a:r>
          </a:p>
          <a:p>
            <a:r>
              <a:rPr lang="nl-BE" sz="1472" dirty="0" err="1"/>
              <a:t>Don’t</a:t>
            </a:r>
            <a:r>
              <a:rPr lang="nl-BE" sz="1472" dirty="0"/>
              <a:t> </a:t>
            </a:r>
            <a:r>
              <a:rPr lang="nl-BE" sz="1472" dirty="0" err="1"/>
              <a:t>be</a:t>
            </a:r>
            <a:r>
              <a:rPr lang="nl-BE" sz="1472" dirty="0"/>
              <a:t> </a:t>
            </a:r>
            <a:r>
              <a:rPr lang="nl-BE" sz="1472" dirty="0" err="1"/>
              <a:t>so</a:t>
            </a:r>
            <a:r>
              <a:rPr lang="nl-BE" sz="1472" dirty="0"/>
              <a:t> </a:t>
            </a:r>
            <a:r>
              <a:rPr lang="nl-BE" sz="1472" dirty="0" err="1"/>
              <a:t>stubbron</a:t>
            </a:r>
            <a:endParaRPr lang="nl-BE" sz="1472" dirty="0"/>
          </a:p>
          <a:p>
            <a:r>
              <a:rPr lang="nl-BE" sz="1472" dirty="0" err="1"/>
              <a:t>Ask</a:t>
            </a:r>
            <a:r>
              <a:rPr lang="nl-BE" sz="1472" dirty="0"/>
              <a:t> multiple </a:t>
            </a:r>
            <a:r>
              <a:rPr lang="nl-BE" sz="1472" dirty="0" err="1"/>
              <a:t>people</a:t>
            </a:r>
            <a:r>
              <a:rPr lang="nl-BE" sz="1472" dirty="0"/>
              <a:t> </a:t>
            </a:r>
            <a:r>
              <a:rPr lang="nl-BE" sz="1472" dirty="0" err="1"/>
              <a:t>for</a:t>
            </a:r>
            <a:r>
              <a:rPr lang="nl-BE" sz="1472" dirty="0"/>
              <a:t> help</a:t>
            </a:r>
          </a:p>
        </p:txBody>
      </p:sp>
      <p:sp>
        <p:nvSpPr>
          <p:cNvPr id="17" name="Slide Number Placeholder 16"/>
          <p:cNvSpPr>
            <a:spLocks noGrp="1"/>
          </p:cNvSpPr>
          <p:nvPr>
            <p:ph type="sldNum" sz="quarter" idx="4"/>
          </p:nvPr>
        </p:nvSpPr>
        <p:spPr/>
        <p:txBody>
          <a:bodyPr/>
          <a:lstStyle/>
          <a:p>
            <a:fld id="{1C96AA6D-8347-412D-BE88-10FF9D73003A}" type="slidenum">
              <a:rPr lang="nl-BE" smtClean="0"/>
              <a:pPr/>
              <a:t>22</a:t>
            </a:fld>
            <a:endParaRPr lang="nl-BE" dirty="0"/>
          </a:p>
        </p:txBody>
      </p:sp>
    </p:spTree>
    <p:extLst>
      <p:ext uri="{BB962C8B-B14F-4D97-AF65-F5344CB8AC3E}">
        <p14:creationId xmlns:p14="http://schemas.microsoft.com/office/powerpoint/2010/main" val="31312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1E24D-2D46-4F6D-84E4-3DC444156CD0}"/>
              </a:ext>
            </a:extLst>
          </p:cNvPr>
          <p:cNvSpPr>
            <a:spLocks noGrp="1"/>
          </p:cNvSpPr>
          <p:nvPr>
            <p:ph type="ctrTitle"/>
          </p:nvPr>
        </p:nvSpPr>
        <p:spPr/>
        <p:txBody>
          <a:bodyPr/>
          <a:lstStyle/>
          <a:p>
            <a:r>
              <a:rPr lang="nl-BE" dirty="0"/>
              <a:t>QUESTIONS?</a:t>
            </a:r>
          </a:p>
        </p:txBody>
      </p:sp>
      <p:pic>
        <p:nvPicPr>
          <p:cNvPr id="7" name="Picture Placeholder 6">
            <a:extLst>
              <a:ext uri="{FF2B5EF4-FFF2-40B4-BE49-F238E27FC236}">
                <a16:creationId xmlns:a16="http://schemas.microsoft.com/office/drawing/2014/main" id="{6FC5998E-5885-4D13-B779-D07A849BD44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515" r="7515"/>
          <a:stretch>
            <a:fillRect/>
          </a:stretch>
        </p:blipFill>
        <p:spPr/>
      </p:pic>
    </p:spTree>
    <p:extLst>
      <p:ext uri="{BB962C8B-B14F-4D97-AF65-F5344CB8AC3E}">
        <p14:creationId xmlns:p14="http://schemas.microsoft.com/office/powerpoint/2010/main" val="2163406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BC3933D-B4C0-4C11-93E4-38B9D4C13A5C}"/>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7575" r="7575"/>
          <a:stretch>
            <a:fillRect/>
          </a:stretch>
        </p:blipFill>
        <p:spPr/>
      </p:pic>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INTRODUCTION</a:t>
            </a:r>
          </a:p>
        </p:txBody>
      </p:sp>
    </p:spTree>
    <p:extLst>
      <p:ext uri="{BB962C8B-B14F-4D97-AF65-F5344CB8AC3E}">
        <p14:creationId xmlns:p14="http://schemas.microsoft.com/office/powerpoint/2010/main" val="42030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AA2E474-C74A-4B00-B94A-E8418595A6A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34387" r="34387"/>
          <a:stretch>
            <a:fillRect/>
          </a:stretch>
        </p:blipFill>
        <p:spPr/>
      </p:pic>
      <p:sp>
        <p:nvSpPr>
          <p:cNvPr id="7" name="Slide Number Placeholder 6">
            <a:extLst>
              <a:ext uri="{FF2B5EF4-FFF2-40B4-BE49-F238E27FC236}">
                <a16:creationId xmlns:a16="http://schemas.microsoft.com/office/drawing/2014/main" id="{A83A6B4C-F8EF-4A56-BEAC-F39D0E0457D7}"/>
              </a:ext>
            </a:extLst>
          </p:cNvPr>
          <p:cNvSpPr>
            <a:spLocks noGrp="1"/>
          </p:cNvSpPr>
          <p:nvPr>
            <p:ph type="sldNum" sz="quarter" idx="4"/>
          </p:nvPr>
        </p:nvSpPr>
        <p:spPr/>
        <p:txBody>
          <a:bodyPr/>
          <a:lstStyle/>
          <a:p>
            <a:fld id="{1C96AA6D-8347-412D-BE88-10FF9D73003A}" type="slidenum">
              <a:rPr lang="nl-BE" smtClean="0"/>
              <a:pPr/>
              <a:t>4</a:t>
            </a:fld>
            <a:endParaRPr lang="nl-BE" dirty="0"/>
          </a:p>
        </p:txBody>
      </p:sp>
      <p:sp>
        <p:nvSpPr>
          <p:cNvPr id="10" name="Title 1">
            <a:extLst>
              <a:ext uri="{FF2B5EF4-FFF2-40B4-BE49-F238E27FC236}">
                <a16:creationId xmlns:a16="http://schemas.microsoft.com/office/drawing/2014/main" id="{36200840-AD54-4EBF-98CE-416C0A2FA3BD}"/>
              </a:ext>
            </a:extLst>
          </p:cNvPr>
          <p:cNvSpPr>
            <a:spLocks noGrp="1"/>
          </p:cNvSpPr>
          <p:nvPr>
            <p:ph type="title"/>
          </p:nvPr>
        </p:nvSpPr>
        <p:spPr>
          <a:xfrm>
            <a:off x="628650" y="274638"/>
            <a:ext cx="6000750" cy="993775"/>
          </a:xfrm>
        </p:spPr>
        <p:txBody>
          <a:bodyPr/>
          <a:lstStyle/>
          <a:p>
            <a:r>
              <a:rPr lang="en-US" sz="1119" dirty="0">
                <a:solidFill>
                  <a:srgbClr val="EF463C"/>
                </a:solidFill>
              </a:rPr>
              <a:t>Introduction</a:t>
            </a:r>
            <a:br>
              <a:rPr lang="en-US" dirty="0"/>
            </a:br>
            <a:r>
              <a:rPr lang="en-US" dirty="0"/>
              <a:t>delaware</a:t>
            </a:r>
            <a:endParaRPr lang="en-US" sz="2518" dirty="0"/>
          </a:p>
        </p:txBody>
      </p:sp>
      <p:sp>
        <p:nvSpPr>
          <p:cNvPr id="20" name="Text Placeholder 19">
            <a:extLst>
              <a:ext uri="{FF2B5EF4-FFF2-40B4-BE49-F238E27FC236}">
                <a16:creationId xmlns:a16="http://schemas.microsoft.com/office/drawing/2014/main" id="{FD63667D-C906-4601-8B41-986E86680503}"/>
              </a:ext>
            </a:extLst>
          </p:cNvPr>
          <p:cNvSpPr>
            <a:spLocks noGrp="1"/>
          </p:cNvSpPr>
          <p:nvPr>
            <p:ph type="body" sz="quarter" idx="14"/>
          </p:nvPr>
        </p:nvSpPr>
        <p:spPr>
          <a:xfrm>
            <a:off x="1553178" y="4055054"/>
            <a:ext cx="4151694" cy="744934"/>
          </a:xfrm>
        </p:spPr>
        <p:txBody>
          <a:bodyPr/>
          <a:lstStyle/>
          <a:p>
            <a:r>
              <a:rPr lang="en-US" dirty="0">
                <a:effectLst/>
              </a:rPr>
              <a:t>We are a global company that delivers </a:t>
            </a:r>
            <a:r>
              <a:rPr lang="en-US" b="1" dirty="0">
                <a:effectLst/>
              </a:rPr>
              <a:t>advanced ICT solutions and services</a:t>
            </a:r>
            <a:r>
              <a:rPr lang="en-US" dirty="0">
                <a:effectLst/>
              </a:rPr>
              <a:t>, guiding our customers</a:t>
            </a:r>
            <a:br>
              <a:rPr lang="en-US" dirty="0">
                <a:effectLst/>
              </a:rPr>
            </a:br>
            <a:r>
              <a:rPr lang="en-US" dirty="0">
                <a:effectLst/>
              </a:rPr>
              <a:t>through their </a:t>
            </a:r>
            <a:r>
              <a:rPr lang="en-US" b="1" dirty="0">
                <a:effectLst/>
              </a:rPr>
              <a:t>business and digital transformations</a:t>
            </a:r>
            <a:endParaRPr lang="en-US" dirty="0">
              <a:effectLst/>
            </a:endParaRPr>
          </a:p>
          <a:p>
            <a:endParaRPr lang="en-US" dirty="0"/>
          </a:p>
        </p:txBody>
      </p:sp>
      <p:sp>
        <p:nvSpPr>
          <p:cNvPr id="3" name="Rectangle 2">
            <a:extLst>
              <a:ext uri="{FF2B5EF4-FFF2-40B4-BE49-F238E27FC236}">
                <a16:creationId xmlns:a16="http://schemas.microsoft.com/office/drawing/2014/main" id="{72D3D177-C4CF-4527-A588-2BDA73E2B487}"/>
              </a:ext>
            </a:extLst>
          </p:cNvPr>
          <p:cNvSpPr/>
          <p:nvPr/>
        </p:nvSpPr>
        <p:spPr>
          <a:xfrm>
            <a:off x="1599389" y="1177317"/>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Fast growing, global company</a:t>
            </a:r>
          </a:p>
        </p:txBody>
      </p:sp>
      <p:sp>
        <p:nvSpPr>
          <p:cNvPr id="8" name="Rectangle 7">
            <a:extLst>
              <a:ext uri="{FF2B5EF4-FFF2-40B4-BE49-F238E27FC236}">
                <a16:creationId xmlns:a16="http://schemas.microsoft.com/office/drawing/2014/main" id="{9AE7966D-3747-47DF-AF50-688FC5A2109D}"/>
              </a:ext>
            </a:extLst>
          </p:cNvPr>
          <p:cNvSpPr/>
          <p:nvPr/>
        </p:nvSpPr>
        <p:spPr>
          <a:xfrm>
            <a:off x="3144235" y="1171072"/>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Deliver solutions</a:t>
            </a:r>
          </a:p>
        </p:txBody>
      </p:sp>
      <p:sp>
        <p:nvSpPr>
          <p:cNvPr id="11" name="Rectangle 10">
            <a:extLst>
              <a:ext uri="{FF2B5EF4-FFF2-40B4-BE49-F238E27FC236}">
                <a16:creationId xmlns:a16="http://schemas.microsoft.com/office/drawing/2014/main" id="{0F19C9C9-5577-4CB3-AD0A-5B919165027B}"/>
              </a:ext>
            </a:extLst>
          </p:cNvPr>
          <p:cNvSpPr/>
          <p:nvPr/>
        </p:nvSpPr>
        <p:spPr>
          <a:xfrm>
            <a:off x="4735292" y="1171072"/>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Business transformation</a:t>
            </a:r>
          </a:p>
        </p:txBody>
      </p:sp>
      <p:sp>
        <p:nvSpPr>
          <p:cNvPr id="12" name="Rectangle 11">
            <a:extLst>
              <a:ext uri="{FF2B5EF4-FFF2-40B4-BE49-F238E27FC236}">
                <a16:creationId xmlns:a16="http://schemas.microsoft.com/office/drawing/2014/main" id="{95BD2FBE-CD42-4C0C-949E-5E425075C9BE}"/>
              </a:ext>
            </a:extLst>
          </p:cNvPr>
          <p:cNvSpPr/>
          <p:nvPr/>
        </p:nvSpPr>
        <p:spPr>
          <a:xfrm>
            <a:off x="3144733" y="2546621"/>
            <a:ext cx="1230198" cy="99377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Continuity &amp; continuous improvement</a:t>
            </a:r>
          </a:p>
        </p:txBody>
      </p:sp>
      <p:sp>
        <p:nvSpPr>
          <p:cNvPr id="13" name="Rectangle 12">
            <a:extLst>
              <a:ext uri="{FF2B5EF4-FFF2-40B4-BE49-F238E27FC236}">
                <a16:creationId xmlns:a16="http://schemas.microsoft.com/office/drawing/2014/main" id="{CABFB312-12D2-4248-A232-839E21309A48}"/>
              </a:ext>
            </a:extLst>
          </p:cNvPr>
          <p:cNvSpPr/>
          <p:nvPr/>
        </p:nvSpPr>
        <p:spPr>
          <a:xfrm>
            <a:off x="1554174" y="2541366"/>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Continue to service</a:t>
            </a:r>
          </a:p>
        </p:txBody>
      </p:sp>
      <p:sp>
        <p:nvSpPr>
          <p:cNvPr id="14" name="Rectangle 13">
            <a:extLst>
              <a:ext uri="{FF2B5EF4-FFF2-40B4-BE49-F238E27FC236}">
                <a16:creationId xmlns:a16="http://schemas.microsoft.com/office/drawing/2014/main" id="{5F598427-ACEC-458E-9612-4502F27B3FB8}"/>
              </a:ext>
            </a:extLst>
          </p:cNvPr>
          <p:cNvSpPr/>
          <p:nvPr/>
        </p:nvSpPr>
        <p:spPr>
          <a:xfrm>
            <a:off x="4735292" y="2546621"/>
            <a:ext cx="1230198" cy="9937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Stand out today &amp; preparing for tomorrow</a:t>
            </a:r>
          </a:p>
        </p:txBody>
      </p:sp>
    </p:spTree>
    <p:extLst>
      <p:ext uri="{BB962C8B-B14F-4D97-AF65-F5344CB8AC3E}">
        <p14:creationId xmlns:p14="http://schemas.microsoft.com/office/powerpoint/2010/main" val="41737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119" dirty="0">
                <a:solidFill>
                  <a:srgbClr val="EF463C"/>
                </a:solidFill>
              </a:rPr>
              <a:t>Introduction</a:t>
            </a:r>
            <a:br>
              <a:rPr lang="en-US" dirty="0"/>
            </a:br>
            <a:r>
              <a:rPr lang="en-US" dirty="0"/>
              <a:t>About …</a:t>
            </a:r>
            <a:endParaRPr lang="en-US" sz="2518" dirty="0"/>
          </a:p>
        </p:txBody>
      </p:sp>
      <p:sp>
        <p:nvSpPr>
          <p:cNvPr id="6" name="Text Placeholder 5"/>
          <p:cNvSpPr>
            <a:spLocks noGrp="1"/>
          </p:cNvSpPr>
          <p:nvPr>
            <p:ph type="body" sz="quarter" idx="12"/>
          </p:nvPr>
        </p:nvSpPr>
        <p:spPr/>
        <p:txBody>
          <a:bodyPr>
            <a:normAutofit/>
          </a:bodyPr>
          <a:lstStyle/>
          <a:p>
            <a:r>
              <a:rPr lang="en-US" dirty="0"/>
              <a:t>Integration is a part of  “Connect Systems &amp; People”.  We connect systems and people.</a:t>
            </a:r>
          </a:p>
        </p:txBody>
      </p:sp>
      <p:sp>
        <p:nvSpPr>
          <p:cNvPr id="5" name="Slide Number Placeholder 4"/>
          <p:cNvSpPr>
            <a:spLocks noGrp="1"/>
          </p:cNvSpPr>
          <p:nvPr>
            <p:ph type="sldNum" sz="quarter" idx="4"/>
          </p:nvPr>
        </p:nvSpPr>
        <p:spPr/>
        <p:txBody>
          <a:bodyPr/>
          <a:lstStyle/>
          <a:p>
            <a:fld id="{1C96AA6D-8347-412D-BE88-10FF9D73003A}" type="slidenum">
              <a:rPr lang="en-US" smtClean="0"/>
              <a:pPr/>
              <a:t>5</a:t>
            </a:fld>
            <a:endParaRPr lang="en-US" dirty="0"/>
          </a:p>
        </p:txBody>
      </p:sp>
      <p:cxnSp>
        <p:nvCxnSpPr>
          <p:cNvPr id="8" name="Straight Connector 7"/>
          <p:cNvCxnSpPr/>
          <p:nvPr/>
        </p:nvCxnSpPr>
        <p:spPr>
          <a:xfrm flipH="1">
            <a:off x="833582" y="3664920"/>
            <a:ext cx="2" cy="1006189"/>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9083" y="3588800"/>
            <a:ext cx="3441037" cy="1167738"/>
            <a:chOff x="6309566" y="4811761"/>
            <a:chExt cx="4678383" cy="1587639"/>
          </a:xfrm>
        </p:grpSpPr>
        <p:cxnSp>
          <p:nvCxnSpPr>
            <p:cNvPr id="10" name="Straight Connector 9"/>
            <p:cNvCxnSpPr/>
            <p:nvPr/>
          </p:nvCxnSpPr>
          <p:spPr>
            <a:xfrm flipH="1">
              <a:off x="6309566" y="4915252"/>
              <a:ext cx="2" cy="1368000"/>
            </a:xfrm>
            <a:prstGeom prst="line">
              <a:avLst/>
            </a:prstGeom>
            <a:ln w="38100">
              <a:solidFill>
                <a:srgbClr val="EF463C"/>
              </a:solidFill>
            </a:ln>
            <a:effectLst/>
          </p:spPr>
          <p:style>
            <a:lnRef idx="1">
              <a:schemeClr val="accent1"/>
            </a:lnRef>
            <a:fillRef idx="0">
              <a:schemeClr val="accent1"/>
            </a:fillRef>
            <a:effectRef idx="0">
              <a:schemeClr val="accent1"/>
            </a:effectRef>
            <a:fontRef idx="minor">
              <a:schemeClr val="tx1"/>
            </a:fontRef>
          </p:style>
        </p:cxnSp>
        <p:sp>
          <p:nvSpPr>
            <p:cNvPr id="12" name="Content Placeholder 3"/>
            <p:cNvSpPr txBox="1">
              <a:spLocks/>
            </p:cNvSpPr>
            <p:nvPr/>
          </p:nvSpPr>
          <p:spPr>
            <a:xfrm>
              <a:off x="6546368" y="4811761"/>
              <a:ext cx="4441581" cy="1587639"/>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24" b="1" dirty="0">
                  <a:solidFill>
                    <a:schemeClr val="tx2"/>
                  </a:solidFill>
                </a:rPr>
                <a:t>STUDENT INFORMATICS</a:t>
              </a:r>
            </a:p>
            <a:p>
              <a:pPr marL="0" indent="0">
                <a:buNone/>
              </a:pPr>
              <a:r>
                <a:rPr lang="en-US" sz="1324" dirty="0">
                  <a:solidFill>
                    <a:schemeClr val="tx2"/>
                  </a:solidFill>
                </a:rPr>
                <a:t>Flexibility and ability to adapt quickly to change, are one of the most important competences.</a:t>
              </a:r>
            </a:p>
          </p:txBody>
        </p:sp>
      </p:grpSp>
      <p:sp>
        <p:nvSpPr>
          <p:cNvPr id="18" name="Content Placeholder 3"/>
          <p:cNvSpPr txBox="1">
            <a:spLocks/>
          </p:cNvSpPr>
          <p:nvPr/>
        </p:nvSpPr>
        <p:spPr>
          <a:xfrm>
            <a:off x="1007751" y="3588800"/>
            <a:ext cx="3266865" cy="1167738"/>
          </a:xfrm>
          <a:prstGeom prst="rect">
            <a:avLst/>
          </a:prstGeom>
        </p:spPr>
        <p:txBody>
          <a:bodyPr vert="horz" lIns="67256" tIns="33629" rIns="67256" bIns="33629" rtlCol="0">
            <a:no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20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24" b="1" dirty="0">
                <a:solidFill>
                  <a:schemeClr val="tx2"/>
                </a:solidFill>
              </a:rPr>
              <a:t>SAP INTEGRATION</a:t>
            </a:r>
          </a:p>
          <a:p>
            <a:pPr marL="0" indent="0">
              <a:buNone/>
            </a:pPr>
            <a:r>
              <a:rPr lang="en-US" sz="1324" dirty="0">
                <a:solidFill>
                  <a:schemeClr val="tx2"/>
                </a:solidFill>
              </a:rPr>
              <a:t>The bridge that controls and connects all traffic.</a:t>
            </a:r>
          </a:p>
        </p:txBody>
      </p:sp>
      <p:pic>
        <p:nvPicPr>
          <p:cNvPr id="17" name="Picture Placeholder 16">
            <a:extLst>
              <a:ext uri="{FF2B5EF4-FFF2-40B4-BE49-F238E27FC236}">
                <a16:creationId xmlns:a16="http://schemas.microsoft.com/office/drawing/2014/main" id="{4F6A06CB-83B0-492D-8176-4C8D0463434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627" b="1627"/>
          <a:stretch>
            <a:fillRect/>
          </a:stretch>
        </p:blipFill>
        <p:spPr/>
      </p:pic>
    </p:spTree>
    <p:extLst>
      <p:ext uri="{BB962C8B-B14F-4D97-AF65-F5344CB8AC3E}">
        <p14:creationId xmlns:p14="http://schemas.microsoft.com/office/powerpoint/2010/main" val="59191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TIMELINE</a:t>
            </a:r>
          </a:p>
        </p:txBody>
      </p:sp>
      <p:pic>
        <p:nvPicPr>
          <p:cNvPr id="6" name="Picture Placeholder 5">
            <a:extLst>
              <a:ext uri="{FF2B5EF4-FFF2-40B4-BE49-F238E27FC236}">
                <a16:creationId xmlns:a16="http://schemas.microsoft.com/office/drawing/2014/main" id="{82785A17-E62C-46E5-9EBE-B8614B0ED75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2830" b="22830"/>
          <a:stretch>
            <a:fillRect/>
          </a:stretch>
        </p:blipFill>
        <p:spPr/>
      </p:pic>
    </p:spTree>
    <p:extLst>
      <p:ext uri="{BB962C8B-B14F-4D97-AF65-F5344CB8AC3E}">
        <p14:creationId xmlns:p14="http://schemas.microsoft.com/office/powerpoint/2010/main" val="166043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nl-BE" sz="1119" dirty="0">
                <a:solidFill>
                  <a:srgbClr val="EF463C"/>
                </a:solidFill>
              </a:rPr>
              <a:t>INTERNSHIP</a:t>
            </a:r>
            <a:br>
              <a:rPr lang="nl-BE" dirty="0"/>
            </a:br>
            <a:r>
              <a:rPr lang="nl-BE" sz="2518" dirty="0"/>
              <a:t>TIMELINE</a:t>
            </a:r>
          </a:p>
        </p:txBody>
      </p:sp>
      <p:grpSp>
        <p:nvGrpSpPr>
          <p:cNvPr id="32" name="Group 31"/>
          <p:cNvGrpSpPr/>
          <p:nvPr/>
        </p:nvGrpSpPr>
        <p:grpSpPr>
          <a:xfrm>
            <a:off x="6127697" y="1495973"/>
            <a:ext cx="2212515" cy="3202822"/>
            <a:chOff x="8211104" y="1966390"/>
            <a:chExt cx="3008103" cy="4354510"/>
          </a:xfrm>
        </p:grpSpPr>
        <p:grpSp>
          <p:nvGrpSpPr>
            <p:cNvPr id="28" name="Group 27"/>
            <p:cNvGrpSpPr/>
            <p:nvPr/>
          </p:nvGrpSpPr>
          <p:grpSpPr>
            <a:xfrm>
              <a:off x="8211104" y="1966390"/>
              <a:ext cx="3008103" cy="704621"/>
              <a:chOff x="8211104" y="1966390"/>
              <a:chExt cx="3008103" cy="704621"/>
            </a:xfrm>
          </p:grpSpPr>
          <p:sp>
            <p:nvSpPr>
              <p:cNvPr id="12" name="Flowchart: Off-page Connector 8"/>
              <p:cNvSpPr/>
              <p:nvPr/>
            </p:nvSpPr>
            <p:spPr>
              <a:xfrm rot="16200000">
                <a:off x="9362845" y="814649"/>
                <a:ext cx="704621" cy="300810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540"/>
                  <a:gd name="connsiteX1" fmla="*/ 10000 w 10000"/>
                  <a:gd name="connsiteY1" fmla="*/ 0 h 9540"/>
                  <a:gd name="connsiteX2" fmla="*/ 10000 w 10000"/>
                  <a:gd name="connsiteY2" fmla="*/ 8750 h 9540"/>
                  <a:gd name="connsiteX3" fmla="*/ 5310 w 10000"/>
                  <a:gd name="connsiteY3" fmla="*/ 9540 h 9540"/>
                  <a:gd name="connsiteX4" fmla="*/ 0 w 10000"/>
                  <a:gd name="connsiteY4" fmla="*/ 8750 h 9540"/>
                  <a:gd name="connsiteX5" fmla="*/ 0 w 10000"/>
                  <a:gd name="connsiteY5" fmla="*/ 0 h 9540"/>
                  <a:gd name="connsiteX0" fmla="*/ 0 w 10000"/>
                  <a:gd name="connsiteY0" fmla="*/ 0 h 10115"/>
                  <a:gd name="connsiteX1" fmla="*/ 10000 w 10000"/>
                  <a:gd name="connsiteY1" fmla="*/ 0 h 10115"/>
                  <a:gd name="connsiteX2" fmla="*/ 10000 w 10000"/>
                  <a:gd name="connsiteY2" fmla="*/ 9172 h 10115"/>
                  <a:gd name="connsiteX3" fmla="*/ 5019 w 10000"/>
                  <a:gd name="connsiteY3" fmla="*/ 10115 h 10115"/>
                  <a:gd name="connsiteX4" fmla="*/ 0 w 10000"/>
                  <a:gd name="connsiteY4" fmla="*/ 9172 h 10115"/>
                  <a:gd name="connsiteX5" fmla="*/ 0 w 10000"/>
                  <a:gd name="connsiteY5" fmla="*/ 0 h 1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115">
                    <a:moveTo>
                      <a:pt x="0" y="0"/>
                    </a:moveTo>
                    <a:lnTo>
                      <a:pt x="10000" y="0"/>
                    </a:lnTo>
                    <a:lnTo>
                      <a:pt x="10000" y="9172"/>
                    </a:lnTo>
                    <a:lnTo>
                      <a:pt x="5019" y="10115"/>
                    </a:lnTo>
                    <a:lnTo>
                      <a:pt x="0" y="9172"/>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solidFill>
                    <a:schemeClr val="tx2"/>
                  </a:solidFill>
                </a:endParaRPr>
              </a:p>
            </p:txBody>
          </p:sp>
          <p:sp>
            <p:nvSpPr>
              <p:cNvPr id="19" name="Text Placeholder 13"/>
              <p:cNvSpPr txBox="1">
                <a:spLocks/>
              </p:cNvSpPr>
              <p:nvPr/>
            </p:nvSpPr>
            <p:spPr>
              <a:xfrm>
                <a:off x="8690130" y="2090001"/>
                <a:ext cx="2042229"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10 - 14</a:t>
                </a:r>
              </a:p>
            </p:txBody>
          </p:sp>
        </p:grpSp>
        <p:sp>
          <p:nvSpPr>
            <p:cNvPr id="23" name="Text Placeholder 17"/>
            <p:cNvSpPr txBox="1">
              <a:spLocks/>
            </p:cNvSpPr>
            <p:nvPr/>
          </p:nvSpPr>
          <p:spPr>
            <a:xfrm>
              <a:off x="8605198"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err="1">
                  <a:solidFill>
                    <a:schemeClr val="tx2"/>
                  </a:solidFill>
                </a:rPr>
                <a:t>Testing</a:t>
              </a:r>
              <a:endParaRPr lang="nl-BE" sz="1324" dirty="0">
                <a:solidFill>
                  <a:schemeClr val="tx2"/>
                </a:solidFill>
              </a:endParaRPr>
            </a:p>
            <a:p>
              <a:pPr marL="0" indent="0">
                <a:buNone/>
              </a:pPr>
              <a:r>
                <a:rPr lang="nl-BE" sz="1324" dirty="0" err="1">
                  <a:solidFill>
                    <a:schemeClr val="tx2"/>
                  </a:solidFill>
                </a:rPr>
                <a:t>Creating</a:t>
              </a:r>
              <a:r>
                <a:rPr lang="nl-BE" sz="1324" dirty="0">
                  <a:solidFill>
                    <a:schemeClr val="tx2"/>
                  </a:solidFill>
                </a:rPr>
                <a:t> </a:t>
              </a:r>
              <a:r>
                <a:rPr lang="nl-BE" sz="1324" dirty="0" err="1">
                  <a:solidFill>
                    <a:schemeClr val="tx2"/>
                  </a:solidFill>
                </a:rPr>
                <a:t>the</a:t>
              </a:r>
              <a:r>
                <a:rPr lang="nl-BE" sz="1324" dirty="0">
                  <a:solidFill>
                    <a:schemeClr val="tx2"/>
                  </a:solidFill>
                </a:rPr>
                <a:t> webpages</a:t>
              </a:r>
            </a:p>
            <a:p>
              <a:pPr marL="0" indent="0">
                <a:buNone/>
              </a:pPr>
              <a:r>
                <a:rPr lang="nl-BE" sz="1324" dirty="0">
                  <a:solidFill>
                    <a:schemeClr val="tx2"/>
                  </a:solidFill>
                </a:rPr>
                <a:t>Optimizing </a:t>
              </a:r>
              <a:r>
                <a:rPr lang="nl-BE" sz="1324" dirty="0" err="1">
                  <a:solidFill>
                    <a:schemeClr val="tx2"/>
                  </a:solidFill>
                </a:rPr>
                <a:t>everything</a:t>
              </a:r>
              <a:endParaRPr lang="nl-BE" sz="1324" dirty="0">
                <a:solidFill>
                  <a:schemeClr val="tx2"/>
                </a:solidFill>
              </a:endParaRPr>
            </a:p>
          </p:txBody>
        </p:sp>
      </p:grpSp>
      <p:grpSp>
        <p:nvGrpSpPr>
          <p:cNvPr id="31" name="Group 30"/>
          <p:cNvGrpSpPr/>
          <p:nvPr/>
        </p:nvGrpSpPr>
        <p:grpSpPr>
          <a:xfrm>
            <a:off x="4271598" y="1495979"/>
            <a:ext cx="2055673" cy="3202819"/>
            <a:chOff x="5687574" y="1966396"/>
            <a:chExt cx="2794864" cy="4354504"/>
          </a:xfrm>
        </p:grpSpPr>
        <p:grpSp>
          <p:nvGrpSpPr>
            <p:cNvPr id="27" name="Group 26"/>
            <p:cNvGrpSpPr/>
            <p:nvPr/>
          </p:nvGrpSpPr>
          <p:grpSpPr>
            <a:xfrm>
              <a:off x="5687574" y="1966396"/>
              <a:ext cx="2794864" cy="704619"/>
              <a:chOff x="5687574" y="1966396"/>
              <a:chExt cx="2794864" cy="704619"/>
            </a:xfrm>
          </p:grpSpPr>
          <p:sp>
            <p:nvSpPr>
              <p:cNvPr id="13" name="Flowchart: Off-page Connector 8"/>
              <p:cNvSpPr/>
              <p:nvPr/>
            </p:nvSpPr>
            <p:spPr>
              <a:xfrm rot="16200000">
                <a:off x="6732696" y="921274"/>
                <a:ext cx="704619" cy="279486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647"/>
                  <a:gd name="connsiteX1" fmla="*/ 10000 w 10000"/>
                  <a:gd name="connsiteY1" fmla="*/ 0 h 9647"/>
                  <a:gd name="connsiteX2" fmla="*/ 10000 w 10000"/>
                  <a:gd name="connsiteY2" fmla="*/ 8750 h 9647"/>
                  <a:gd name="connsiteX3" fmla="*/ 5310 w 10000"/>
                  <a:gd name="connsiteY3" fmla="*/ 9647 h 9647"/>
                  <a:gd name="connsiteX4" fmla="*/ 0 w 10000"/>
                  <a:gd name="connsiteY4" fmla="*/ 8750 h 9647"/>
                  <a:gd name="connsiteX5" fmla="*/ 0 w 10000"/>
                  <a:gd name="connsiteY5" fmla="*/ 0 h 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647">
                    <a:moveTo>
                      <a:pt x="0" y="0"/>
                    </a:moveTo>
                    <a:lnTo>
                      <a:pt x="10000" y="0"/>
                    </a:lnTo>
                    <a:lnTo>
                      <a:pt x="10000" y="8750"/>
                    </a:lnTo>
                    <a:lnTo>
                      <a:pt x="5310" y="9647"/>
                    </a:lnTo>
                    <a:lnTo>
                      <a:pt x="0" y="8750"/>
                    </a:lnTo>
                    <a:lnTo>
                      <a:pt x="0" y="0"/>
                    </a:lnTo>
                    <a:close/>
                  </a:path>
                </a:pathLst>
              </a:cu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solidFill>
                    <a:schemeClr val="tx2"/>
                  </a:solidFill>
                </a:endParaRPr>
              </a:p>
            </p:txBody>
          </p:sp>
          <p:sp>
            <p:nvSpPr>
              <p:cNvPr id="18" name="Text Placeholder 13"/>
              <p:cNvSpPr txBox="1">
                <a:spLocks/>
              </p:cNvSpPr>
              <p:nvPr/>
            </p:nvSpPr>
            <p:spPr>
              <a:xfrm>
                <a:off x="6180020" y="2105566"/>
                <a:ext cx="2042229"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6 - 10</a:t>
                </a:r>
              </a:p>
            </p:txBody>
          </p:sp>
        </p:grpSp>
        <p:sp>
          <p:nvSpPr>
            <p:cNvPr id="22" name="Text Placeholder 17"/>
            <p:cNvSpPr txBox="1">
              <a:spLocks/>
            </p:cNvSpPr>
            <p:nvPr/>
          </p:nvSpPr>
          <p:spPr>
            <a:xfrm>
              <a:off x="6028114"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a:t>
              </a:r>
              <a:r>
                <a:rPr lang="nl-BE" sz="1324" dirty="0" err="1">
                  <a:solidFill>
                    <a:schemeClr val="tx2"/>
                  </a:solidFill>
                </a:rPr>
                <a:t>webhooks</a:t>
              </a:r>
              <a:endParaRPr lang="nl-BE" sz="1324" dirty="0">
                <a:solidFill>
                  <a:schemeClr val="tx2"/>
                </a:solidFill>
              </a:endParaRPr>
            </a:p>
            <a:p>
              <a:pPr marL="0" indent="0">
                <a:buNone/>
              </a:pPr>
              <a:r>
                <a:rPr lang="nl-BE" sz="1324" dirty="0" err="1">
                  <a:solidFill>
                    <a:schemeClr val="tx2"/>
                  </a:solidFill>
                </a:rPr>
                <a:t>Optimize</a:t>
              </a:r>
              <a:r>
                <a:rPr lang="nl-BE" sz="1324" dirty="0">
                  <a:solidFill>
                    <a:schemeClr val="tx2"/>
                  </a:solidFill>
                </a:rPr>
                <a:t> </a:t>
              </a:r>
              <a:r>
                <a:rPr lang="nl-BE" sz="1324" dirty="0" err="1">
                  <a:solidFill>
                    <a:schemeClr val="tx2"/>
                  </a:solidFill>
                </a:rPr>
                <a:t>the</a:t>
              </a:r>
              <a:r>
                <a:rPr lang="nl-BE" sz="1324" dirty="0">
                  <a:solidFill>
                    <a:schemeClr val="tx2"/>
                  </a:solidFill>
                </a:rPr>
                <a:t> </a:t>
              </a:r>
              <a:r>
                <a:rPr lang="nl-BE" sz="1324" dirty="0" err="1">
                  <a:solidFill>
                    <a:schemeClr val="tx2"/>
                  </a:solidFill>
                </a:rPr>
                <a:t>framework</a:t>
              </a:r>
              <a:endParaRPr lang="nl-BE" sz="1324" dirty="0">
                <a:solidFill>
                  <a:schemeClr val="tx2"/>
                </a:solidFill>
              </a:endParaRPr>
            </a:p>
            <a:p>
              <a:pPr marL="0" indent="0">
                <a:buNone/>
              </a:pPr>
              <a:r>
                <a:rPr lang="nl-BE" sz="1324" dirty="0" err="1">
                  <a:solidFill>
                    <a:schemeClr val="tx2"/>
                  </a:solidFill>
                </a:rPr>
                <a:t>Testing</a:t>
              </a:r>
              <a:endParaRPr lang="nl-BE" sz="1324" dirty="0">
                <a:solidFill>
                  <a:schemeClr val="tx2"/>
                </a:solidFill>
              </a:endParaRPr>
            </a:p>
            <a:p>
              <a:pPr marL="0" indent="0">
                <a:buNone/>
              </a:pPr>
              <a:endParaRPr lang="nl-BE" sz="1324" dirty="0">
                <a:solidFill>
                  <a:schemeClr val="tx2"/>
                </a:solidFill>
              </a:endParaRPr>
            </a:p>
          </p:txBody>
        </p:sp>
      </p:grpSp>
      <p:grpSp>
        <p:nvGrpSpPr>
          <p:cNvPr id="30" name="Group 29"/>
          <p:cNvGrpSpPr/>
          <p:nvPr/>
        </p:nvGrpSpPr>
        <p:grpSpPr>
          <a:xfrm>
            <a:off x="2449812" y="1495976"/>
            <a:ext cx="2002407" cy="3202822"/>
            <a:chOff x="3210704" y="1966391"/>
            <a:chExt cx="2722444" cy="4354509"/>
          </a:xfrm>
        </p:grpSpPr>
        <p:grpSp>
          <p:nvGrpSpPr>
            <p:cNvPr id="26" name="Group 25"/>
            <p:cNvGrpSpPr/>
            <p:nvPr/>
          </p:nvGrpSpPr>
          <p:grpSpPr>
            <a:xfrm>
              <a:off x="3210704" y="1966391"/>
              <a:ext cx="2722444" cy="704621"/>
              <a:chOff x="3210704" y="1966391"/>
              <a:chExt cx="2722444" cy="704621"/>
            </a:xfrm>
          </p:grpSpPr>
          <p:sp>
            <p:nvSpPr>
              <p:cNvPr id="14" name="Flowchart: Off-page Connector 8"/>
              <p:cNvSpPr/>
              <p:nvPr/>
            </p:nvSpPr>
            <p:spPr>
              <a:xfrm rot="16200000">
                <a:off x="4219615" y="957480"/>
                <a:ext cx="704621" cy="272244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661"/>
                  <a:gd name="connsiteX1" fmla="*/ 10000 w 10000"/>
                  <a:gd name="connsiteY1" fmla="*/ 0 h 9661"/>
                  <a:gd name="connsiteX2" fmla="*/ 10000 w 10000"/>
                  <a:gd name="connsiteY2" fmla="*/ 8750 h 9661"/>
                  <a:gd name="connsiteX3" fmla="*/ 5116 w 10000"/>
                  <a:gd name="connsiteY3" fmla="*/ 9661 h 9661"/>
                  <a:gd name="connsiteX4" fmla="*/ 0 w 10000"/>
                  <a:gd name="connsiteY4" fmla="*/ 8750 h 9661"/>
                  <a:gd name="connsiteX5" fmla="*/ 0 w 10000"/>
                  <a:gd name="connsiteY5" fmla="*/ 0 h 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661">
                    <a:moveTo>
                      <a:pt x="0" y="0"/>
                    </a:moveTo>
                    <a:lnTo>
                      <a:pt x="10000" y="0"/>
                    </a:lnTo>
                    <a:lnTo>
                      <a:pt x="10000" y="8750"/>
                    </a:lnTo>
                    <a:lnTo>
                      <a:pt x="5116" y="9661"/>
                    </a:lnTo>
                    <a:lnTo>
                      <a:pt x="0" y="8750"/>
                    </a:lnTo>
                    <a:lnTo>
                      <a:pt x="0" y="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a:solidFill>
                    <a:schemeClr val="tx2"/>
                  </a:solidFill>
                </a:endParaRPr>
              </a:p>
            </p:txBody>
          </p:sp>
          <p:sp>
            <p:nvSpPr>
              <p:cNvPr id="17" name="Text Placeholder 13"/>
              <p:cNvSpPr txBox="1">
                <a:spLocks/>
              </p:cNvSpPr>
              <p:nvPr/>
            </p:nvSpPr>
            <p:spPr>
              <a:xfrm>
                <a:off x="3813700" y="2105566"/>
                <a:ext cx="1955304"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4 - 6</a:t>
                </a:r>
              </a:p>
            </p:txBody>
          </p:sp>
        </p:grpSp>
        <p:sp>
          <p:nvSpPr>
            <p:cNvPr id="21" name="Text Placeholder 17"/>
            <p:cNvSpPr txBox="1">
              <a:spLocks/>
            </p:cNvSpPr>
            <p:nvPr/>
          </p:nvSpPr>
          <p:spPr>
            <a:xfrm>
              <a:off x="3451030" y="2900779"/>
              <a:ext cx="2408400"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Enterprise Messaging</a:t>
              </a:r>
            </a:p>
            <a:p>
              <a:pPr marL="0" indent="0">
                <a:buNone/>
              </a:pPr>
              <a:r>
                <a:rPr lang="nl-BE" sz="1324" dirty="0" err="1">
                  <a:solidFill>
                    <a:schemeClr val="tx2"/>
                  </a:solidFill>
                </a:rPr>
                <a:t>Creating</a:t>
              </a:r>
              <a:r>
                <a:rPr lang="nl-BE" sz="1324" dirty="0">
                  <a:solidFill>
                    <a:schemeClr val="tx2"/>
                  </a:solidFill>
                </a:rPr>
                <a:t> </a:t>
              </a:r>
              <a:r>
                <a:rPr lang="nl-BE" sz="1324" dirty="0" err="1">
                  <a:solidFill>
                    <a:schemeClr val="tx2"/>
                  </a:solidFill>
                </a:rPr>
                <a:t>framework</a:t>
              </a:r>
              <a:endParaRPr lang="nl-BE" sz="1324" dirty="0">
                <a:solidFill>
                  <a:schemeClr val="tx2"/>
                </a:solidFill>
              </a:endParaRPr>
            </a:p>
            <a:p>
              <a:pPr marL="0" indent="0">
                <a:buNone/>
              </a:pPr>
              <a:r>
                <a:rPr lang="nl-BE" sz="1324" dirty="0" err="1">
                  <a:solidFill>
                    <a:schemeClr val="tx2"/>
                  </a:solidFill>
                </a:rPr>
                <a:t>Testing</a:t>
              </a:r>
              <a:endParaRPr lang="nl-BE" sz="1324" dirty="0">
                <a:solidFill>
                  <a:schemeClr val="tx2"/>
                </a:solidFill>
              </a:endParaRPr>
            </a:p>
          </p:txBody>
        </p:sp>
      </p:grpSp>
      <p:grpSp>
        <p:nvGrpSpPr>
          <p:cNvPr id="29" name="Group 28"/>
          <p:cNvGrpSpPr/>
          <p:nvPr/>
        </p:nvGrpSpPr>
        <p:grpSpPr>
          <a:xfrm>
            <a:off x="704793" y="1495986"/>
            <a:ext cx="1921620" cy="3202812"/>
            <a:chOff x="838201" y="1966403"/>
            <a:chExt cx="2612607" cy="4354497"/>
          </a:xfrm>
        </p:grpSpPr>
        <p:grpSp>
          <p:nvGrpSpPr>
            <p:cNvPr id="25" name="Group 24"/>
            <p:cNvGrpSpPr/>
            <p:nvPr/>
          </p:nvGrpSpPr>
          <p:grpSpPr>
            <a:xfrm>
              <a:off x="838202" y="1966403"/>
              <a:ext cx="2612606" cy="704621"/>
              <a:chOff x="838202" y="1966403"/>
              <a:chExt cx="2612606" cy="704621"/>
            </a:xfrm>
          </p:grpSpPr>
          <p:sp>
            <p:nvSpPr>
              <p:cNvPr id="15" name="Flowchart: Off-page Connector 8"/>
              <p:cNvSpPr/>
              <p:nvPr/>
            </p:nvSpPr>
            <p:spPr>
              <a:xfrm rot="16200000">
                <a:off x="1792194" y="1012411"/>
                <a:ext cx="704621" cy="2612606"/>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9143"/>
                  <a:gd name="connsiteX1" fmla="*/ 10000 w 10000"/>
                  <a:gd name="connsiteY1" fmla="*/ 0 h 9143"/>
                  <a:gd name="connsiteX2" fmla="*/ 10000 w 10000"/>
                  <a:gd name="connsiteY2" fmla="*/ 8000 h 9143"/>
                  <a:gd name="connsiteX3" fmla="*/ 5116 w 10000"/>
                  <a:gd name="connsiteY3" fmla="*/ 9143 h 9143"/>
                  <a:gd name="connsiteX4" fmla="*/ 0 w 10000"/>
                  <a:gd name="connsiteY4" fmla="*/ 8000 h 9143"/>
                  <a:gd name="connsiteX5" fmla="*/ 0 w 10000"/>
                  <a:gd name="connsiteY5" fmla="*/ 0 h 9143"/>
                  <a:gd name="connsiteX0" fmla="*/ 0 w 10000"/>
                  <a:gd name="connsiteY0" fmla="*/ 0 h 9599"/>
                  <a:gd name="connsiteX1" fmla="*/ 10000 w 10000"/>
                  <a:gd name="connsiteY1" fmla="*/ 0 h 9599"/>
                  <a:gd name="connsiteX2" fmla="*/ 10000 w 10000"/>
                  <a:gd name="connsiteY2" fmla="*/ 8750 h 9599"/>
                  <a:gd name="connsiteX3" fmla="*/ 5213 w 10000"/>
                  <a:gd name="connsiteY3" fmla="*/ 9599 h 9599"/>
                  <a:gd name="connsiteX4" fmla="*/ 0 w 10000"/>
                  <a:gd name="connsiteY4" fmla="*/ 8750 h 9599"/>
                  <a:gd name="connsiteX5" fmla="*/ 0 w 10000"/>
                  <a:gd name="connsiteY5" fmla="*/ 0 h 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599">
                    <a:moveTo>
                      <a:pt x="0" y="0"/>
                    </a:moveTo>
                    <a:lnTo>
                      <a:pt x="10000" y="0"/>
                    </a:lnTo>
                    <a:lnTo>
                      <a:pt x="10000" y="8750"/>
                    </a:lnTo>
                    <a:lnTo>
                      <a:pt x="5213" y="9599"/>
                    </a:lnTo>
                    <a:lnTo>
                      <a:pt x="0" y="8750"/>
                    </a:lnTo>
                    <a:lnTo>
                      <a:pt x="0" y="0"/>
                    </a:lnTo>
                    <a:close/>
                  </a:path>
                </a:pathLst>
              </a:custGeom>
              <a:solidFill>
                <a:srgbClr val="EF463C"/>
              </a:solidFill>
              <a:ln>
                <a:solidFill>
                  <a:srgbClr val="EF46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700" dirty="0">
                  <a:solidFill>
                    <a:schemeClr val="tx2"/>
                  </a:solidFill>
                </a:endParaRPr>
              </a:p>
            </p:txBody>
          </p:sp>
          <p:sp>
            <p:nvSpPr>
              <p:cNvPr id="16" name="Text Placeholder 13"/>
              <p:cNvSpPr txBox="1">
                <a:spLocks/>
              </p:cNvSpPr>
              <p:nvPr/>
            </p:nvSpPr>
            <p:spPr>
              <a:xfrm>
                <a:off x="1003178" y="2105566"/>
                <a:ext cx="2242298" cy="434975"/>
              </a:xfrm>
              <a:prstGeom prst="rect">
                <a:avLst/>
              </a:prstGeom>
            </p:spPr>
            <p:txBody>
              <a:bodyPr/>
              <a:lstStyle>
                <a:lvl1pPr marL="0" indent="0" algn="l" defTabSz="914400" rtl="0" eaLnBrk="1" latinLnBrk="0" hangingPunct="1">
                  <a:lnSpc>
                    <a:spcPct val="110000"/>
                  </a:lnSpc>
                  <a:spcBef>
                    <a:spcPts val="1000"/>
                  </a:spcBef>
                  <a:buClr>
                    <a:srgbClr val="EF463C"/>
                  </a:buClr>
                  <a:buSzPct val="165000"/>
                  <a:buFont typeface="Lucida Sans" panose="020B0602030504020204" pitchFamily="34" charset="0"/>
                  <a:buNone/>
                  <a:defRPr sz="2000" b="0" u="none" kern="1200" baseline="0">
                    <a:solidFill>
                      <a:schemeClr val="bg1"/>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6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4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2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72" dirty="0"/>
                  <a:t>W 1 - 4</a:t>
                </a:r>
              </a:p>
            </p:txBody>
          </p:sp>
        </p:grpSp>
        <p:sp>
          <p:nvSpPr>
            <p:cNvPr id="20" name="Text Placeholder 17"/>
            <p:cNvSpPr txBox="1">
              <a:spLocks/>
            </p:cNvSpPr>
            <p:nvPr/>
          </p:nvSpPr>
          <p:spPr>
            <a:xfrm>
              <a:off x="838201" y="2900779"/>
              <a:ext cx="2407274" cy="3420121"/>
            </a:xfrm>
            <a:prstGeom prst="rect">
              <a:avLst/>
            </a:prstGeom>
          </p:spPr>
          <p:txBody>
            <a:bodyPr>
              <a:normAutofit/>
            </a:bodyPr>
            <a:lstStyle>
              <a:lvl1pPr marL="266700" indent="-266700" algn="l" defTabSz="914400" rtl="0" eaLnBrk="1" latinLnBrk="0" hangingPunct="1">
                <a:lnSpc>
                  <a:spcPct val="110000"/>
                </a:lnSpc>
                <a:spcBef>
                  <a:spcPts val="1000"/>
                </a:spcBef>
                <a:buClr>
                  <a:srgbClr val="EF463C"/>
                </a:buClr>
                <a:buSzPct val="165000"/>
                <a:buFont typeface="Lucida Sans" panose="020B0602030504020204" pitchFamily="34" charset="0"/>
                <a:buChar char="›"/>
                <a:defRPr sz="1800" b="0" u="none" kern="1200">
                  <a:solidFill>
                    <a:schemeClr val="accent5"/>
                  </a:solidFill>
                  <a:latin typeface="Gill Sans MT" panose="020B0502020104020203" pitchFamily="34" charset="0"/>
                  <a:ea typeface="+mn-ea"/>
                  <a:cs typeface="+mn-cs"/>
                </a:defRPr>
              </a:lvl1pPr>
              <a:lvl2pPr marL="717550" indent="-274638"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2pPr>
              <a:lvl3pPr marL="984250" indent="-228600" algn="l" defTabSz="98425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3pPr>
              <a:lvl4pPr marL="12573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4pPr>
              <a:lvl5pPr marL="1524000" indent="-228600" algn="l" defTabSz="914400" rtl="0" eaLnBrk="1" latinLnBrk="0" hangingPunct="1">
                <a:lnSpc>
                  <a:spcPct val="110000"/>
                </a:lnSpc>
                <a:spcBef>
                  <a:spcPts val="1200"/>
                </a:spcBef>
                <a:buClr>
                  <a:srgbClr val="3C3C3C"/>
                </a:buClr>
                <a:buFont typeface="Arial" panose="020B0604020202020204" pitchFamily="34" charset="0"/>
                <a:buChar char="›"/>
                <a:defRPr sz="1800" b="0" u="none" kern="1200">
                  <a:solidFill>
                    <a:schemeClr val="accent5"/>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1324" dirty="0" err="1">
                  <a:solidFill>
                    <a:schemeClr val="tx2"/>
                  </a:solidFill>
                </a:rPr>
                <a:t>Excercises</a:t>
              </a:r>
              <a:endParaRPr lang="nl-BE" sz="1324" dirty="0">
                <a:solidFill>
                  <a:schemeClr val="tx2"/>
                </a:solidFill>
              </a:endParaRPr>
            </a:p>
            <a:p>
              <a:pPr marL="0" indent="0">
                <a:buNone/>
              </a:pPr>
              <a:r>
                <a:rPr lang="nl-BE" sz="1324" dirty="0">
                  <a:solidFill>
                    <a:schemeClr val="tx2"/>
                  </a:solidFill>
                </a:rPr>
                <a:t>Research </a:t>
              </a:r>
              <a:r>
                <a:rPr lang="nl-BE" sz="1324" dirty="0" err="1">
                  <a:solidFill>
                    <a:schemeClr val="tx2"/>
                  </a:solidFill>
                </a:rPr>
                <a:t>about</a:t>
              </a:r>
              <a:r>
                <a:rPr lang="nl-BE" sz="1324" dirty="0">
                  <a:solidFill>
                    <a:schemeClr val="tx2"/>
                  </a:solidFill>
                </a:rPr>
                <a:t> Enterprise Messaging</a:t>
              </a:r>
            </a:p>
          </p:txBody>
        </p:sp>
      </p:grpSp>
      <p:sp>
        <p:nvSpPr>
          <p:cNvPr id="8" name="Slide Number Placeholder 7"/>
          <p:cNvSpPr>
            <a:spLocks noGrp="1"/>
          </p:cNvSpPr>
          <p:nvPr>
            <p:ph type="sldNum" sz="quarter" idx="4"/>
          </p:nvPr>
        </p:nvSpPr>
        <p:spPr/>
        <p:txBody>
          <a:bodyPr/>
          <a:lstStyle/>
          <a:p>
            <a:fld id="{1C96AA6D-8347-412D-BE88-10FF9D73003A}" type="slidenum">
              <a:rPr lang="nl-BE" smtClean="0"/>
              <a:pPr/>
              <a:t>7</a:t>
            </a:fld>
            <a:endParaRPr lang="nl-BE" dirty="0"/>
          </a:p>
        </p:txBody>
      </p:sp>
    </p:spTree>
    <p:extLst>
      <p:ext uri="{BB962C8B-B14F-4D97-AF65-F5344CB8AC3E}">
        <p14:creationId xmlns:p14="http://schemas.microsoft.com/office/powerpoint/2010/main" val="202349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258CD-A1DF-4423-A876-12D8DA0E2785}"/>
              </a:ext>
            </a:extLst>
          </p:cNvPr>
          <p:cNvSpPr>
            <a:spLocks noGrp="1"/>
          </p:cNvSpPr>
          <p:nvPr>
            <p:ph type="ctrTitle"/>
          </p:nvPr>
        </p:nvSpPr>
        <p:spPr>
          <a:xfrm>
            <a:off x="587949" y="744173"/>
            <a:ext cx="2545216" cy="1355360"/>
          </a:xfrm>
        </p:spPr>
        <p:txBody>
          <a:bodyPr/>
          <a:lstStyle/>
          <a:p>
            <a:r>
              <a:rPr lang="nl-BE" dirty="0"/>
              <a:t>THE IDEA</a:t>
            </a:r>
          </a:p>
        </p:txBody>
      </p:sp>
      <p:pic>
        <p:nvPicPr>
          <p:cNvPr id="15" name="Picture Placeholder 14">
            <a:extLst>
              <a:ext uri="{FF2B5EF4-FFF2-40B4-BE49-F238E27FC236}">
                <a16:creationId xmlns:a16="http://schemas.microsoft.com/office/drawing/2014/main" id="{776D574E-E9AF-4E75-B25B-25744C53065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5200" b="5200"/>
          <a:stretch>
            <a:fillRect/>
          </a:stretch>
        </p:blipFill>
        <p:spPr/>
      </p:pic>
    </p:spTree>
    <p:extLst>
      <p:ext uri="{BB962C8B-B14F-4D97-AF65-F5344CB8AC3E}">
        <p14:creationId xmlns:p14="http://schemas.microsoft.com/office/powerpoint/2010/main" val="82382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sz="1119" dirty="0">
                <a:solidFill>
                  <a:srgbClr val="EF463C"/>
                </a:solidFill>
              </a:rPr>
              <a:t>THE IDEA</a:t>
            </a:r>
            <a:br>
              <a:rPr lang="nl-BE" dirty="0"/>
            </a:br>
            <a:r>
              <a:rPr lang="nl-BE" sz="2518" dirty="0"/>
              <a:t>BUSINESS CASE</a:t>
            </a:r>
          </a:p>
        </p:txBody>
      </p:sp>
      <p:sp>
        <p:nvSpPr>
          <p:cNvPr id="7" name="Content Placeholder 6"/>
          <p:cNvSpPr>
            <a:spLocks noGrp="1"/>
          </p:cNvSpPr>
          <p:nvPr>
            <p:ph idx="1"/>
          </p:nvPr>
        </p:nvSpPr>
        <p:spPr/>
        <p:txBody>
          <a:bodyPr>
            <a:noAutofit/>
          </a:bodyPr>
          <a:lstStyle/>
          <a:p>
            <a:pPr marL="0" indent="0">
              <a:buNone/>
            </a:pPr>
            <a:r>
              <a:rPr lang="nl-BE" b="1" dirty="0"/>
              <a:t>SOLUTION TO GET NOTIFIED WHEN A CHANGE HAPPENS</a:t>
            </a:r>
          </a:p>
          <a:p>
            <a:pPr marL="0" indent="0">
              <a:buNone/>
            </a:pPr>
            <a:endParaRPr lang="nl-BE" dirty="0"/>
          </a:p>
        </p:txBody>
      </p:sp>
      <p:sp>
        <p:nvSpPr>
          <p:cNvPr id="14" name="Text Placeholder 8"/>
          <p:cNvSpPr>
            <a:spLocks noGrp="1"/>
          </p:cNvSpPr>
          <p:nvPr>
            <p:ph type="body" sz="quarter" idx="15"/>
          </p:nvPr>
        </p:nvSpPr>
        <p:spPr>
          <a:noFill/>
          <a:ln>
            <a:noFill/>
          </a:ln>
        </p:spPr>
        <p:txBody>
          <a:bodyPr>
            <a:noAutofit/>
          </a:bodyPr>
          <a:lstStyle/>
          <a:p>
            <a:pPr marL="0">
              <a:spcBef>
                <a:spcPts val="737"/>
              </a:spcBef>
            </a:pPr>
            <a:r>
              <a:rPr lang="nl-BE" sz="883" dirty="0"/>
              <a:t>A ROCK-SOLID ENVIRONMENT WITH ALL THE OPPORTUNITIES YOU NEED TO TAKE CAREER FORWARD</a:t>
            </a:r>
          </a:p>
        </p:txBody>
      </p:sp>
      <p:sp>
        <p:nvSpPr>
          <p:cNvPr id="10" name="Text Placeholder 8"/>
          <p:cNvSpPr txBox="1">
            <a:spLocks/>
          </p:cNvSpPr>
          <p:nvPr/>
        </p:nvSpPr>
        <p:spPr>
          <a:xfrm>
            <a:off x="1493267" y="4173817"/>
            <a:ext cx="2661613" cy="486530"/>
          </a:xfrm>
          <a:prstGeom prst="rect">
            <a:avLst/>
          </a:prstGeom>
          <a:noFill/>
          <a:ln>
            <a:noFill/>
          </a:ln>
        </p:spPr>
        <p:txBody>
          <a:bodyPr vert="horz" lIns="67256" tIns="33629" rIns="67256" bIns="33629" rtlCol="0">
            <a:noAutofit/>
          </a:bodyPr>
          <a:lstStyle>
            <a:lvl1pPr marL="266700" indent="-266700" algn="l" defTabSz="914400" rtl="0" eaLnBrk="1" latinLnBrk="0" hangingPunct="1">
              <a:lnSpc>
                <a:spcPct val="100000"/>
              </a:lnSpc>
              <a:spcBef>
                <a:spcPts val="1000"/>
              </a:spcBef>
              <a:buClr>
                <a:srgbClr val="EF463C"/>
              </a:buClr>
              <a:buFont typeface="Lucida Sans" panose="020B0602030504020204" pitchFamily="34" charset="0"/>
              <a:buChar char="›"/>
              <a:defRPr sz="2000" b="0" u="none" kern="1200">
                <a:solidFill>
                  <a:schemeClr val="accent4">
                    <a:lumMod val="75000"/>
                  </a:schemeClr>
                </a:solidFill>
                <a:latin typeface="Gill Sans MT" panose="020B0502020104020203" pitchFamily="34" charset="0"/>
                <a:ea typeface="+mn-ea"/>
                <a:cs typeface="+mn-cs"/>
              </a:defRPr>
            </a:lvl1pPr>
            <a:lvl2pPr marL="717550" indent="-274638" algn="l" defTabSz="914400" rtl="0" eaLnBrk="1" latinLnBrk="0" hangingPunct="1">
              <a:lnSpc>
                <a:spcPct val="100000"/>
              </a:lnSpc>
              <a:spcBef>
                <a:spcPts val="1200"/>
              </a:spcBef>
              <a:buClr>
                <a:srgbClr val="3C3C3C"/>
              </a:buClr>
              <a:buFont typeface="Arial" panose="020B0604020202020204" pitchFamily="34" charset="0"/>
              <a:buChar char="›"/>
              <a:defRPr sz="1800" b="0" u="none" kern="1200">
                <a:solidFill>
                  <a:schemeClr val="accent4">
                    <a:lumMod val="75000"/>
                  </a:schemeClr>
                </a:solidFill>
                <a:latin typeface="Gill Sans MT" panose="020B0502020104020203" pitchFamily="34" charset="0"/>
                <a:ea typeface="+mn-ea"/>
                <a:cs typeface="+mn-cs"/>
              </a:defRPr>
            </a:lvl2pPr>
            <a:lvl3pPr marL="984250" indent="-228600" algn="l" defTabSz="984250" rtl="0" eaLnBrk="1" latinLnBrk="0" hangingPunct="1">
              <a:lnSpc>
                <a:spcPct val="100000"/>
              </a:lnSpc>
              <a:spcBef>
                <a:spcPts val="1200"/>
              </a:spcBef>
              <a:buClr>
                <a:srgbClr val="3C3C3C"/>
              </a:buClr>
              <a:buFont typeface="Arial" panose="020B0604020202020204" pitchFamily="34" charset="0"/>
              <a:buChar char="›"/>
              <a:defRPr sz="1600" b="0" u="none" kern="1200">
                <a:solidFill>
                  <a:schemeClr val="accent4">
                    <a:lumMod val="75000"/>
                  </a:schemeClr>
                </a:solidFill>
                <a:latin typeface="Gill Sans MT" panose="020B0502020104020203" pitchFamily="34" charset="0"/>
                <a:ea typeface="+mn-ea"/>
                <a:cs typeface="+mn-cs"/>
              </a:defRPr>
            </a:lvl3pPr>
            <a:lvl4pPr marL="1257300" indent="-228600" algn="l" defTabSz="914400" rtl="0" eaLnBrk="1" latinLnBrk="0" hangingPunct="1">
              <a:lnSpc>
                <a:spcPct val="100000"/>
              </a:lnSpc>
              <a:spcBef>
                <a:spcPts val="1200"/>
              </a:spcBef>
              <a:buClr>
                <a:srgbClr val="3C3C3C"/>
              </a:buClr>
              <a:buFont typeface="Arial" panose="020B0604020202020204" pitchFamily="34" charset="0"/>
              <a:buChar char="›"/>
              <a:defRPr sz="1400" b="0" u="none" kern="1200">
                <a:solidFill>
                  <a:schemeClr val="accent4">
                    <a:lumMod val="75000"/>
                  </a:schemeClr>
                </a:solidFill>
                <a:latin typeface="Gill Sans MT" panose="020B0502020104020203" pitchFamily="34" charset="0"/>
                <a:ea typeface="+mn-ea"/>
                <a:cs typeface="+mn-cs"/>
              </a:defRPr>
            </a:lvl4pPr>
            <a:lvl5pPr marL="1524000" indent="-228600" algn="l" defTabSz="914400" rtl="0" eaLnBrk="1" latinLnBrk="0" hangingPunct="1">
              <a:lnSpc>
                <a:spcPct val="100000"/>
              </a:lnSpc>
              <a:spcBef>
                <a:spcPts val="1200"/>
              </a:spcBef>
              <a:buClr>
                <a:srgbClr val="3C3C3C"/>
              </a:buClr>
              <a:buFont typeface="Arial" panose="020B0604020202020204" pitchFamily="34" charset="0"/>
              <a:buChar char="›"/>
              <a:defRPr sz="1200" b="0" u="none" kern="1200">
                <a:solidFill>
                  <a:schemeClr val="accent4">
                    <a:lumMod val="75000"/>
                  </a:schemeClr>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441"/>
              </a:spcBef>
              <a:spcAft>
                <a:spcPts val="441"/>
              </a:spcAft>
              <a:buSzPct val="165000"/>
              <a:buNone/>
            </a:pPr>
            <a:r>
              <a:rPr lang="nl-BE" sz="883" dirty="0">
                <a:solidFill>
                  <a:schemeClr val="bg1"/>
                </a:solidFill>
              </a:rPr>
              <a:t>A ROCK-SOLID ENVIRONMENT WITH ALL THE OPPORTUNITIES YOU NEED TO TAKE CAREER FORWARD</a:t>
            </a:r>
          </a:p>
        </p:txBody>
      </p:sp>
      <p:sp>
        <p:nvSpPr>
          <p:cNvPr id="16" name="TextBox 15"/>
          <p:cNvSpPr txBox="1"/>
          <p:nvPr/>
        </p:nvSpPr>
        <p:spPr>
          <a:xfrm>
            <a:off x="1209628" y="4572874"/>
            <a:ext cx="4838791" cy="454227"/>
          </a:xfrm>
          <a:prstGeom prst="rect">
            <a:avLst/>
          </a:prstGeom>
          <a:solidFill>
            <a:srgbClr val="EF463C"/>
          </a:solidFill>
          <a:ln>
            <a:solidFill>
              <a:srgbClr val="EF463C"/>
            </a:solidFill>
          </a:ln>
        </p:spPr>
        <p:txBody>
          <a:bodyPr wrap="square" rtlCol="0">
            <a:spAutoFit/>
          </a:bodyPr>
          <a:lstStyle/>
          <a:p>
            <a:pPr algn="ctr"/>
            <a:r>
              <a:rPr lang="en-US" sz="1176" dirty="0">
                <a:solidFill>
                  <a:schemeClr val="bg1"/>
                </a:solidFill>
                <a:latin typeface="Gill Sans MT" panose="020B0502020104020203" pitchFamily="34" charset="0"/>
              </a:rPr>
              <a:t>A SOLUTION TO BUILD AN ARCHITECTURE THAT IS DYNAMIC, ROBUST AND REUSABLE</a:t>
            </a:r>
          </a:p>
        </p:txBody>
      </p:sp>
      <p:sp>
        <p:nvSpPr>
          <p:cNvPr id="5" name="Slide Number Placeholder 4"/>
          <p:cNvSpPr>
            <a:spLocks noGrp="1"/>
          </p:cNvSpPr>
          <p:nvPr>
            <p:ph type="sldNum" sz="quarter" idx="4"/>
          </p:nvPr>
        </p:nvSpPr>
        <p:spPr/>
        <p:txBody>
          <a:bodyPr/>
          <a:lstStyle/>
          <a:p>
            <a:fld id="{1C96AA6D-8347-412D-BE88-10FF9D73003A}" type="slidenum">
              <a:rPr lang="nl-BE" smtClean="0"/>
              <a:pPr/>
              <a:t>9</a:t>
            </a:fld>
            <a:endParaRPr lang="nl-BE" dirty="0"/>
          </a:p>
        </p:txBody>
      </p:sp>
      <p:pic>
        <p:nvPicPr>
          <p:cNvPr id="19" name="Picture Placeholder 18">
            <a:extLst>
              <a:ext uri="{FF2B5EF4-FFF2-40B4-BE49-F238E27FC236}">
                <a16:creationId xmlns:a16="http://schemas.microsoft.com/office/drawing/2014/main" id="{20A0384F-6268-4735-93BF-BF3412E5FF9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870" r="14870"/>
          <a:stretch>
            <a:fillRect/>
          </a:stretch>
        </p:blipFill>
        <p:spPr/>
      </p:pic>
      <p:pic>
        <p:nvPicPr>
          <p:cNvPr id="1026" name="Picture 2" descr="Afbeeldingsresultaat voor s/4 hana icon">
            <a:extLst>
              <a:ext uri="{FF2B5EF4-FFF2-40B4-BE49-F238E27FC236}">
                <a16:creationId xmlns:a16="http://schemas.microsoft.com/office/drawing/2014/main" id="{E54E7A85-DA0D-43CB-805F-26FAFC7BBF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340" y="2794082"/>
            <a:ext cx="1714142" cy="797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delivery icon">
            <a:extLst>
              <a:ext uri="{FF2B5EF4-FFF2-40B4-BE49-F238E27FC236}">
                <a16:creationId xmlns:a16="http://schemas.microsoft.com/office/drawing/2014/main" id="{147D053A-984C-484E-BA9F-7A2860AE17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3930" y="1878026"/>
            <a:ext cx="625600" cy="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factory icon">
            <a:extLst>
              <a:ext uri="{FF2B5EF4-FFF2-40B4-BE49-F238E27FC236}">
                <a16:creationId xmlns:a16="http://schemas.microsoft.com/office/drawing/2014/main" id="{46D56D46-39F3-4753-844F-29EA9EF96F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9509" y="3680426"/>
            <a:ext cx="654442" cy="654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beeldingsresultaat voor client icon">
            <a:extLst>
              <a:ext uri="{FF2B5EF4-FFF2-40B4-BE49-F238E27FC236}">
                <a16:creationId xmlns:a16="http://schemas.microsoft.com/office/drawing/2014/main" id="{541A1379-54D4-4525-B78F-C5D82C11CB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3930" y="2766246"/>
            <a:ext cx="718542" cy="6515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fbeeldingsresultaat voor order icon">
            <a:extLst>
              <a:ext uri="{FF2B5EF4-FFF2-40B4-BE49-F238E27FC236}">
                <a16:creationId xmlns:a16="http://schemas.microsoft.com/office/drawing/2014/main" id="{E6E9CA98-1F9E-4F8D-8022-724C8C11E9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1163" y="2910164"/>
            <a:ext cx="408761" cy="56498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0FA51A03-BC81-4CDF-9402-AFB74D14BFEE}"/>
              </a:ext>
            </a:extLst>
          </p:cNvPr>
          <p:cNvCxnSpPr>
            <a:cxnSpLocks/>
            <a:stCxn id="1034" idx="0"/>
            <a:endCxn id="1028" idx="1"/>
          </p:cNvCxnSpPr>
          <p:nvPr/>
        </p:nvCxnSpPr>
        <p:spPr>
          <a:xfrm flipV="1">
            <a:off x="2405544" y="2190826"/>
            <a:ext cx="2608386" cy="719338"/>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FCC53B37-DA3A-4F3F-BBEA-CBFAF370E487}"/>
              </a:ext>
            </a:extLst>
          </p:cNvPr>
          <p:cNvCxnSpPr>
            <a:stCxn id="1034" idx="3"/>
            <a:endCxn id="1028" idx="1"/>
          </p:cNvCxnSpPr>
          <p:nvPr/>
        </p:nvCxnSpPr>
        <p:spPr>
          <a:xfrm flipV="1">
            <a:off x="2609924" y="2190826"/>
            <a:ext cx="2404006" cy="100183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1CD230-9947-4688-94E4-6DD9DBCD453F}"/>
              </a:ext>
            </a:extLst>
          </p:cNvPr>
          <p:cNvCxnSpPr>
            <a:stCxn id="1034" idx="3"/>
            <a:endCxn id="1032" idx="1"/>
          </p:cNvCxnSpPr>
          <p:nvPr/>
        </p:nvCxnSpPr>
        <p:spPr>
          <a:xfrm flipV="1">
            <a:off x="2609924" y="3092026"/>
            <a:ext cx="2404006" cy="100633"/>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025" name="Straight Arrow Connector 1024">
            <a:extLst>
              <a:ext uri="{FF2B5EF4-FFF2-40B4-BE49-F238E27FC236}">
                <a16:creationId xmlns:a16="http://schemas.microsoft.com/office/drawing/2014/main" id="{8F006861-DF14-4034-BA06-BE8032BB4D68}"/>
              </a:ext>
            </a:extLst>
          </p:cNvPr>
          <p:cNvCxnSpPr>
            <a:stCxn id="1034" idx="3"/>
            <a:endCxn id="1030" idx="1"/>
          </p:cNvCxnSpPr>
          <p:nvPr/>
        </p:nvCxnSpPr>
        <p:spPr>
          <a:xfrm>
            <a:off x="2609924" y="3192659"/>
            <a:ext cx="2389585" cy="814988"/>
          </a:xfrm>
          <a:prstGeom prst="straightConnector1">
            <a:avLst/>
          </a:prstGeom>
          <a:ln w="12700">
            <a:tailEnd type="triangle"/>
          </a:ln>
        </p:spPr>
        <p:style>
          <a:lnRef idx="1">
            <a:schemeClr val="accent4"/>
          </a:lnRef>
          <a:fillRef idx="0">
            <a:schemeClr val="accent4"/>
          </a:fillRef>
          <a:effectRef idx="0">
            <a:schemeClr val="accent4"/>
          </a:effectRef>
          <a:fontRef idx="minor">
            <a:schemeClr val="tx1"/>
          </a:fontRef>
        </p:style>
      </p:cxnSp>
      <p:cxnSp>
        <p:nvCxnSpPr>
          <p:cNvPr id="1029" name="Straight Arrow Connector 1028">
            <a:extLst>
              <a:ext uri="{FF2B5EF4-FFF2-40B4-BE49-F238E27FC236}">
                <a16:creationId xmlns:a16="http://schemas.microsoft.com/office/drawing/2014/main" id="{CE5C97C5-E514-4DC1-B549-DB8F35D56C2A}"/>
              </a:ext>
            </a:extLst>
          </p:cNvPr>
          <p:cNvCxnSpPr>
            <a:stCxn id="1034" idx="2"/>
            <a:endCxn id="1032" idx="1"/>
          </p:cNvCxnSpPr>
          <p:nvPr/>
        </p:nvCxnSpPr>
        <p:spPr>
          <a:xfrm flipV="1">
            <a:off x="2405544" y="3092026"/>
            <a:ext cx="2608386" cy="3831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9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500"/>
                                        <p:tgtEl>
                                          <p:spTgt spid="10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animEffect transition="in" filter="fade">
                                      <p:cBhvr>
                                        <p:cTn id="31" dur="500"/>
                                        <p:tgtEl>
                                          <p:spTgt spid="10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1025"/>
                                        </p:tgtEl>
                                        <p:attrNameLst>
                                          <p:attrName>style.visibility</p:attrName>
                                        </p:attrNameLst>
                                      </p:cBhvr>
                                      <p:to>
                                        <p:strVal val="visible"/>
                                      </p:to>
                                    </p:set>
                                    <p:animEffect transition="in" filter="fade">
                                      <p:cBhvr>
                                        <p:cTn id="42"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laware Consulting Theme">
  <a:themeElements>
    <a:clrScheme name="delaware colors">
      <a:dk1>
        <a:srgbClr val="3C3C3C"/>
      </a:dk1>
      <a:lt1>
        <a:srgbClr val="FFFFFF"/>
      </a:lt1>
      <a:dk2>
        <a:srgbClr val="3C3C3C"/>
      </a:dk2>
      <a:lt2>
        <a:srgbClr val="999999"/>
      </a:lt2>
      <a:accent1>
        <a:srgbClr val="EF463C"/>
      </a:accent1>
      <a:accent2>
        <a:srgbClr val="C42828"/>
      </a:accent2>
      <a:accent3>
        <a:srgbClr val="ED8B00"/>
      </a:accent3>
      <a:accent4>
        <a:srgbClr val="78BE20"/>
      </a:accent4>
      <a:accent5>
        <a:srgbClr val="6D2077"/>
      </a:accent5>
      <a:accent6>
        <a:srgbClr val="999999"/>
      </a:accent6>
      <a:hlink>
        <a:srgbClr val="C42828"/>
      </a:hlink>
      <a:folHlink>
        <a:srgbClr val="7A7A7A"/>
      </a:folHlink>
    </a:clrScheme>
    <a:fontScheme name="Delaware Consulting">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2016_DLW_PPT_Blanc_2016" id="{6C91F169-2944-4A93-8DA8-64F541394688}" vid="{4874B4F4-B0CC-45CF-A7A5-37DAF2D937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A0A61A38E664BB53D8E96F35D17AD" ma:contentTypeVersion="7" ma:contentTypeDescription="Create a new document." ma:contentTypeScope="" ma:versionID="580d74c6508978351ea4532ca7972ab0">
  <xsd:schema xmlns:xsd="http://www.w3.org/2001/XMLSchema" xmlns:xs="http://www.w3.org/2001/XMLSchema" xmlns:p="http://schemas.microsoft.com/office/2006/metadata/properties" xmlns:ns2="445f16dd-c8ce-4817-b3af-c74381b85168" xmlns:ns3="43337263-93f2-4444-8596-0b9b65b4931f" targetNamespace="http://schemas.microsoft.com/office/2006/metadata/properties" ma:root="true" ma:fieldsID="8cca542a504546049b77c18f37bab161" ns2:_="" ns3:_="">
    <xsd:import namespace="445f16dd-c8ce-4817-b3af-c74381b85168"/>
    <xsd:import namespace="43337263-93f2-4444-8596-0b9b65b493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5f16dd-c8ce-4817-b3af-c74381b851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337263-93f2-4444-8596-0b9b65b4931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4F95D-20B1-4CD3-8D83-5534F15E3DBB}">
  <ds:schemaRefs>
    <ds:schemaRef ds:uri="http://schemas.microsoft.com/sharepoint/v3/contenttype/forms"/>
  </ds:schemaRefs>
</ds:datastoreItem>
</file>

<file path=customXml/itemProps2.xml><?xml version="1.0" encoding="utf-8"?>
<ds:datastoreItem xmlns:ds="http://schemas.openxmlformats.org/officeDocument/2006/customXml" ds:itemID="{409BABB6-3F48-412B-BDE0-D1FA9D907EE4}">
  <ds:schemaRefs>
    <ds:schemaRef ds:uri="http://purl.org/dc/terms/"/>
    <ds:schemaRef ds:uri="43337263-93f2-4444-8596-0b9b65b4931f"/>
    <ds:schemaRef ds:uri="http://purl.org/dc/elements/1.1/"/>
    <ds:schemaRef ds:uri="http://schemas.microsoft.com/office/infopath/2007/PartnerControls"/>
    <ds:schemaRef ds:uri="445f16dd-c8ce-4817-b3af-c74381b85168"/>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9FA2363-54EA-4A35-AB85-1F184E4C7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5f16dd-c8ce-4817-b3af-c74381b85168"/>
    <ds:schemaRef ds:uri="43337263-93f2-4444-8596-0b9b65b493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2016_DLW_PPT_Blanc_2016</Template>
  <TotalTime>2503</TotalTime>
  <Words>1171</Words>
  <Application>Microsoft Office PowerPoint</Application>
  <PresentationFormat>Diavoorstelling (16:9)</PresentationFormat>
  <Paragraphs>193</Paragraphs>
  <Slides>23</Slides>
  <Notes>17</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23</vt:i4>
      </vt:variant>
    </vt:vector>
  </HeadingPairs>
  <TitlesOfParts>
    <vt:vector size="28" baseType="lpstr">
      <vt:lpstr>Arial</vt:lpstr>
      <vt:lpstr>Calibri</vt:lpstr>
      <vt:lpstr>Gill Sans MT</vt:lpstr>
      <vt:lpstr>Lucida Sans</vt:lpstr>
      <vt:lpstr>Delaware Consulting Theme</vt:lpstr>
      <vt:lpstr>MY INTERNSHIP</vt:lpstr>
      <vt:lpstr>AGENDA SLIDE</vt:lpstr>
      <vt:lpstr>INTRODUCTION</vt:lpstr>
      <vt:lpstr>Introduction delaware</vt:lpstr>
      <vt:lpstr>Introduction About …</vt:lpstr>
      <vt:lpstr>TIMELINE</vt:lpstr>
      <vt:lpstr>INTERNSHIP TIMELINE</vt:lpstr>
      <vt:lpstr>THE IDEA</vt:lpstr>
      <vt:lpstr>THE IDEA BUSINESS CASE</vt:lpstr>
      <vt:lpstr>THE IDEA REQUIREMENTS</vt:lpstr>
      <vt:lpstr>THE IDEA SAP Cloud Platform Integration Suite</vt:lpstr>
      <vt:lpstr>THE IDEA ENTERPRISE MESSAGING</vt:lpstr>
      <vt:lpstr>THE IDEA EXAMPLE</vt:lpstr>
      <vt:lpstr>THE ARCHITECTURE CLOSE-UP</vt:lpstr>
      <vt:lpstr>THE IDEA EXPLAINING TERMS</vt:lpstr>
      <vt:lpstr>THE IDEA EVENT - DRIVEN</vt:lpstr>
      <vt:lpstr>THE IDEA ARCHITECTURE</vt:lpstr>
      <vt:lpstr>THE IDEA ADVANTAGES</vt:lpstr>
      <vt:lpstr>DEMO</vt:lpstr>
      <vt:lpstr>PowerPoint-presentatie</vt:lpstr>
      <vt:lpstr>REFLECTION</vt:lpstr>
      <vt:lpstr>FINAL THOUGHTS MY INTERNSHIP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creator>Gabriels, Kelsey</dc:creator>
  <cp:keywords/>
  <cp:lastModifiedBy>Lyva Van Damme</cp:lastModifiedBy>
  <cp:revision>208</cp:revision>
  <dcterms:created xsi:type="dcterms:W3CDTF">2016-08-04T11:58:48Z</dcterms:created>
  <dcterms:modified xsi:type="dcterms:W3CDTF">2019-06-03T19:45:08Z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0x01010011FA0A61A38E664BB53D8E96F35D17AD</vt:lpwstr>
  </property>
  <property fmtid="{D5CDD505-2E9C-101B-9397-08002B2CF9AE}" pid="3" name="_dlc_DocIdItemGuid">
    <vt:lpwstr>77e51521-7a90-4e4f-970b-1a8559f42dae</vt:lpwstr>
  </property>
  <property fmtid="{D5CDD505-2E9C-101B-9397-08002B2CF9AE}" pid="4" name="TaxKeyword">
    <vt:lpwstr/>
  </property>
  <property fmtid="{D5CDD505-2E9C-101B-9397-08002B2CF9AE}" pid="5" name="Entity">
    <vt:lpwstr>2;#DBE|3a3478c1-f6a1-47d2-bc6e-428739647d4a</vt:lpwstr>
  </property>
  <property fmtid="{D5CDD505-2E9C-101B-9397-08002B2CF9AE}" pid="6" name="Document Language">
    <vt:lpwstr>5;#English|3fccba03-3a6f-4929-8b35-50306af7a904</vt:lpwstr>
  </property>
  <property fmtid="{D5CDD505-2E9C-101B-9397-08002B2CF9AE}" pid="7" name="Self Service Document Type">
    <vt:lpwstr>699;#PowerPoint: Local Communication|0c7f5b70-29a6-4983-80c2-ec921992c306</vt:lpwstr>
  </property>
  <property fmtid="{D5CDD505-2E9C-101B-9397-08002B2CF9AE}" pid="8" name="Self Service Topic">
    <vt:lpwstr>48;#Digital Templates|13adcbf0-ad3a-4049-a337-3ec32d30b190</vt:lpwstr>
  </property>
  <property fmtid="{D5CDD505-2E9C-101B-9397-08002B2CF9AE}" pid="9" name="Order">
    <vt:r8>42200</vt:r8>
  </property>
</Properties>
</file>